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6" r:id="rId5"/>
    <p:sldId id="257" r:id="rId6"/>
  </p:sldIdLst>
  <p:sldSz cx="7559675" cy="10691813"/>
  <p:notesSz cx="6858000" cy="9144000"/>
  <p:defaultTextStyle>
    <a:defPPr marL="0" marR="0" indent="0" algn="l" defTabSz="219452" rtl="0" fontAlgn="auto" latinLnBrk="1" hangingPunct="0">
      <a:lnSpc>
        <a:spcPct val="100000"/>
      </a:lnSpc>
      <a:spcBef>
        <a:spcPts val="0"/>
      </a:spcBef>
      <a:spcAft>
        <a:spcPts val="0"/>
      </a:spcAft>
      <a:buClrTx/>
      <a:buSzTx/>
      <a:buFontTx/>
      <a:buNone/>
      <a:tabLst/>
      <a:defRPr kumimoji="0" sz="432" b="0" i="0" u="none" strike="noStrike" cap="none" spc="0" normalizeH="0" baseline="0">
        <a:ln>
          <a:noFill/>
        </a:ln>
        <a:solidFill>
          <a:srgbClr val="000000"/>
        </a:solidFill>
        <a:effectLst/>
        <a:uFillTx/>
      </a:defRPr>
    </a:defPPr>
    <a:lvl1pPr marL="0" marR="0" indent="0" algn="ctr" defTabSz="198117" rtl="0" fontAlgn="auto" latinLnBrk="0" hangingPunct="0">
      <a:lnSpc>
        <a:spcPct val="100000"/>
      </a:lnSpc>
      <a:spcBef>
        <a:spcPts val="0"/>
      </a:spcBef>
      <a:spcAft>
        <a:spcPts val="0"/>
      </a:spcAft>
      <a:buClrTx/>
      <a:buSzTx/>
      <a:buFontTx/>
      <a:buNone/>
      <a:tabLst/>
      <a:defRPr kumimoji="0" sz="1728" b="0" i="0" u="none" strike="noStrike" cap="none" spc="0" normalizeH="0" baseline="0">
        <a:ln>
          <a:noFill/>
        </a:ln>
        <a:solidFill>
          <a:srgbClr val="151314"/>
        </a:solidFill>
        <a:effectLst/>
        <a:uFillTx/>
        <a:latin typeface="FontAwesome"/>
        <a:ea typeface="FontAwesome"/>
        <a:cs typeface="FontAwesome"/>
        <a:sym typeface="FontAwesome"/>
      </a:defRPr>
    </a:lvl1pPr>
    <a:lvl2pPr marL="0" marR="0" indent="54863" algn="ctr" defTabSz="198117" rtl="0" fontAlgn="auto" latinLnBrk="0" hangingPunct="0">
      <a:lnSpc>
        <a:spcPct val="100000"/>
      </a:lnSpc>
      <a:spcBef>
        <a:spcPts val="0"/>
      </a:spcBef>
      <a:spcAft>
        <a:spcPts val="0"/>
      </a:spcAft>
      <a:buClrTx/>
      <a:buSzTx/>
      <a:buFontTx/>
      <a:buNone/>
      <a:tabLst/>
      <a:defRPr kumimoji="0" sz="1728" b="0" i="0" u="none" strike="noStrike" cap="none" spc="0" normalizeH="0" baseline="0">
        <a:ln>
          <a:noFill/>
        </a:ln>
        <a:solidFill>
          <a:srgbClr val="151314"/>
        </a:solidFill>
        <a:effectLst/>
        <a:uFillTx/>
        <a:latin typeface="FontAwesome"/>
        <a:ea typeface="FontAwesome"/>
        <a:cs typeface="FontAwesome"/>
        <a:sym typeface="FontAwesome"/>
      </a:defRPr>
    </a:lvl2pPr>
    <a:lvl3pPr marL="0" marR="0" indent="109726" algn="ctr" defTabSz="198117" rtl="0" fontAlgn="auto" latinLnBrk="0" hangingPunct="0">
      <a:lnSpc>
        <a:spcPct val="100000"/>
      </a:lnSpc>
      <a:spcBef>
        <a:spcPts val="0"/>
      </a:spcBef>
      <a:spcAft>
        <a:spcPts val="0"/>
      </a:spcAft>
      <a:buClrTx/>
      <a:buSzTx/>
      <a:buFontTx/>
      <a:buNone/>
      <a:tabLst/>
      <a:defRPr kumimoji="0" sz="1728" b="0" i="0" u="none" strike="noStrike" cap="none" spc="0" normalizeH="0" baseline="0">
        <a:ln>
          <a:noFill/>
        </a:ln>
        <a:solidFill>
          <a:srgbClr val="151314"/>
        </a:solidFill>
        <a:effectLst/>
        <a:uFillTx/>
        <a:latin typeface="FontAwesome"/>
        <a:ea typeface="FontAwesome"/>
        <a:cs typeface="FontAwesome"/>
        <a:sym typeface="FontAwesome"/>
      </a:defRPr>
    </a:lvl3pPr>
    <a:lvl4pPr marL="0" marR="0" indent="164589" algn="ctr" defTabSz="198117" rtl="0" fontAlgn="auto" latinLnBrk="0" hangingPunct="0">
      <a:lnSpc>
        <a:spcPct val="100000"/>
      </a:lnSpc>
      <a:spcBef>
        <a:spcPts val="0"/>
      </a:spcBef>
      <a:spcAft>
        <a:spcPts val="0"/>
      </a:spcAft>
      <a:buClrTx/>
      <a:buSzTx/>
      <a:buFontTx/>
      <a:buNone/>
      <a:tabLst/>
      <a:defRPr kumimoji="0" sz="1728" b="0" i="0" u="none" strike="noStrike" cap="none" spc="0" normalizeH="0" baseline="0">
        <a:ln>
          <a:noFill/>
        </a:ln>
        <a:solidFill>
          <a:srgbClr val="151314"/>
        </a:solidFill>
        <a:effectLst/>
        <a:uFillTx/>
        <a:latin typeface="FontAwesome"/>
        <a:ea typeface="FontAwesome"/>
        <a:cs typeface="FontAwesome"/>
        <a:sym typeface="FontAwesome"/>
      </a:defRPr>
    </a:lvl4pPr>
    <a:lvl5pPr marL="0" marR="0" indent="219452" algn="ctr" defTabSz="198117" rtl="0" fontAlgn="auto" latinLnBrk="0" hangingPunct="0">
      <a:lnSpc>
        <a:spcPct val="100000"/>
      </a:lnSpc>
      <a:spcBef>
        <a:spcPts val="0"/>
      </a:spcBef>
      <a:spcAft>
        <a:spcPts val="0"/>
      </a:spcAft>
      <a:buClrTx/>
      <a:buSzTx/>
      <a:buFontTx/>
      <a:buNone/>
      <a:tabLst/>
      <a:defRPr kumimoji="0" sz="1728" b="0" i="0" u="none" strike="noStrike" cap="none" spc="0" normalizeH="0" baseline="0">
        <a:ln>
          <a:noFill/>
        </a:ln>
        <a:solidFill>
          <a:srgbClr val="151314"/>
        </a:solidFill>
        <a:effectLst/>
        <a:uFillTx/>
        <a:latin typeface="FontAwesome"/>
        <a:ea typeface="FontAwesome"/>
        <a:cs typeface="FontAwesome"/>
        <a:sym typeface="FontAwesome"/>
      </a:defRPr>
    </a:lvl5pPr>
    <a:lvl6pPr marL="0" marR="0" indent="274316" algn="ctr" defTabSz="198117" rtl="0" fontAlgn="auto" latinLnBrk="0" hangingPunct="0">
      <a:lnSpc>
        <a:spcPct val="100000"/>
      </a:lnSpc>
      <a:spcBef>
        <a:spcPts val="0"/>
      </a:spcBef>
      <a:spcAft>
        <a:spcPts val="0"/>
      </a:spcAft>
      <a:buClrTx/>
      <a:buSzTx/>
      <a:buFontTx/>
      <a:buNone/>
      <a:tabLst/>
      <a:defRPr kumimoji="0" sz="1728" b="0" i="0" u="none" strike="noStrike" cap="none" spc="0" normalizeH="0" baseline="0">
        <a:ln>
          <a:noFill/>
        </a:ln>
        <a:solidFill>
          <a:srgbClr val="151314"/>
        </a:solidFill>
        <a:effectLst/>
        <a:uFillTx/>
        <a:latin typeface="FontAwesome"/>
        <a:ea typeface="FontAwesome"/>
        <a:cs typeface="FontAwesome"/>
        <a:sym typeface="FontAwesome"/>
      </a:defRPr>
    </a:lvl6pPr>
    <a:lvl7pPr marL="0" marR="0" indent="329179" algn="ctr" defTabSz="198117" rtl="0" fontAlgn="auto" latinLnBrk="0" hangingPunct="0">
      <a:lnSpc>
        <a:spcPct val="100000"/>
      </a:lnSpc>
      <a:spcBef>
        <a:spcPts val="0"/>
      </a:spcBef>
      <a:spcAft>
        <a:spcPts val="0"/>
      </a:spcAft>
      <a:buClrTx/>
      <a:buSzTx/>
      <a:buFontTx/>
      <a:buNone/>
      <a:tabLst/>
      <a:defRPr kumimoji="0" sz="1728" b="0" i="0" u="none" strike="noStrike" cap="none" spc="0" normalizeH="0" baseline="0">
        <a:ln>
          <a:noFill/>
        </a:ln>
        <a:solidFill>
          <a:srgbClr val="151314"/>
        </a:solidFill>
        <a:effectLst/>
        <a:uFillTx/>
        <a:latin typeface="FontAwesome"/>
        <a:ea typeface="FontAwesome"/>
        <a:cs typeface="FontAwesome"/>
        <a:sym typeface="FontAwesome"/>
      </a:defRPr>
    </a:lvl7pPr>
    <a:lvl8pPr marL="0" marR="0" indent="384042" algn="ctr" defTabSz="198117" rtl="0" fontAlgn="auto" latinLnBrk="0" hangingPunct="0">
      <a:lnSpc>
        <a:spcPct val="100000"/>
      </a:lnSpc>
      <a:spcBef>
        <a:spcPts val="0"/>
      </a:spcBef>
      <a:spcAft>
        <a:spcPts val="0"/>
      </a:spcAft>
      <a:buClrTx/>
      <a:buSzTx/>
      <a:buFontTx/>
      <a:buNone/>
      <a:tabLst/>
      <a:defRPr kumimoji="0" sz="1728" b="0" i="0" u="none" strike="noStrike" cap="none" spc="0" normalizeH="0" baseline="0">
        <a:ln>
          <a:noFill/>
        </a:ln>
        <a:solidFill>
          <a:srgbClr val="151314"/>
        </a:solidFill>
        <a:effectLst/>
        <a:uFillTx/>
        <a:latin typeface="FontAwesome"/>
        <a:ea typeface="FontAwesome"/>
        <a:cs typeface="FontAwesome"/>
        <a:sym typeface="FontAwesome"/>
      </a:defRPr>
    </a:lvl8pPr>
    <a:lvl9pPr marL="0" marR="0" indent="438905" algn="ctr" defTabSz="198117" rtl="0" fontAlgn="auto" latinLnBrk="0" hangingPunct="0">
      <a:lnSpc>
        <a:spcPct val="100000"/>
      </a:lnSpc>
      <a:spcBef>
        <a:spcPts val="0"/>
      </a:spcBef>
      <a:spcAft>
        <a:spcPts val="0"/>
      </a:spcAft>
      <a:buClrTx/>
      <a:buSzTx/>
      <a:buFontTx/>
      <a:buNone/>
      <a:tabLst/>
      <a:defRPr kumimoji="0" sz="1728" b="0" i="0" u="none" strike="noStrike" cap="none" spc="0" normalizeH="0" baseline="0">
        <a:ln>
          <a:noFill/>
        </a:ln>
        <a:solidFill>
          <a:srgbClr val="151314"/>
        </a:solidFill>
        <a:effectLst/>
        <a:uFillTx/>
        <a:latin typeface="FontAwesome"/>
        <a:ea typeface="FontAwesome"/>
        <a:cs typeface="FontAwesome"/>
        <a:sym typeface="FontAwesome"/>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306086"/>
    <a:srgbClr val="D6D6D6"/>
    <a:srgbClr val="24282B"/>
    <a:srgbClr val="A9A9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EC7F301-4E9F-4549-B7C3-B6790F369D60}" v="110" dt="2020-07-31T10:39:30.477"/>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
          <a:latin typeface="Helvetica Light"/>
          <a:ea typeface="Helvetica Light"/>
          <a:cs typeface="Helvetica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
          <a:latin typeface="Helvetica Light"/>
          <a:ea typeface="Helvetica Light"/>
          <a:cs typeface="Helvetica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
          <a:latin typeface="Helvetica Light"/>
          <a:ea typeface="Helvetica Light"/>
          <a:cs typeface="Helvetica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
          <a:latin typeface="Helvetica Light"/>
          <a:ea typeface="Helvetica Light"/>
          <a:cs typeface="Helvetica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59"/>
    <p:restoredTop sz="94654"/>
  </p:normalViewPr>
  <p:slideViewPr>
    <p:cSldViewPr snapToGrid="0" snapToObjects="1">
      <p:cViewPr>
        <p:scale>
          <a:sx n="140" d="100"/>
          <a:sy n="140" d="100"/>
        </p:scale>
        <p:origin x="-244" y="-3424"/>
      </p:cViewPr>
      <p:guideLst/>
    </p:cSldViewPr>
  </p:slideViewPr>
  <p:notesTextViewPr>
    <p:cViewPr>
      <p:scale>
        <a:sx n="1" d="1"/>
        <a:sy n="1" d="1"/>
      </p:scale>
      <p:origin x="0" y="0"/>
    </p:cViewPr>
  </p:notesTextViewPr>
  <p:notesViewPr>
    <p:cSldViewPr snapToGrid="0" snapToObjects="1">
      <p:cViewPr varScale="1">
        <p:scale>
          <a:sx n="48" d="100"/>
          <a:sy n="48" d="100"/>
        </p:scale>
        <p:origin x="1828"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367D7DE0-DE66-4D5F-850F-D850026A06F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A233F45E-F716-4835-A61A-EED9F8CB1AB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7A2462-D954-4DF0-900B-180160063638}" type="datetimeFigureOut">
              <a:rPr lang="fr-FR" smtClean="0"/>
              <a:t>18/08/2020</a:t>
            </a:fld>
            <a:endParaRPr lang="fr-FR" dirty="0"/>
          </a:p>
        </p:txBody>
      </p:sp>
      <p:sp>
        <p:nvSpPr>
          <p:cNvPr id="4" name="Espace réservé du pied de page 3">
            <a:extLst>
              <a:ext uri="{FF2B5EF4-FFF2-40B4-BE49-F238E27FC236}">
                <a16:creationId xmlns:a16="http://schemas.microsoft.com/office/drawing/2014/main" id="{B9A7F3C1-D117-4FF2-ABB7-67876B81CC1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a:extLst>
              <a:ext uri="{FF2B5EF4-FFF2-40B4-BE49-F238E27FC236}">
                <a16:creationId xmlns:a16="http://schemas.microsoft.com/office/drawing/2014/main" id="{6E87D35A-CDCB-403E-8151-F43A98C9A0B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F62427-AFB6-4AF5-A3D3-73BCA0B58A19}" type="slidenum">
              <a:rPr lang="fr-FR" smtClean="0"/>
              <a:t>‹N°›</a:t>
            </a:fld>
            <a:endParaRPr lang="fr-FR" dirty="0"/>
          </a:p>
        </p:txBody>
      </p:sp>
    </p:spTree>
    <p:extLst>
      <p:ext uri="{BB962C8B-B14F-4D97-AF65-F5344CB8AC3E}">
        <p14:creationId xmlns:p14="http://schemas.microsoft.com/office/powerpoint/2010/main" val="826134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00" name="Shape 800"/>
          <p:cNvSpPr>
            <a:spLocks noGrp="1" noRot="1" noChangeAspect="1"/>
          </p:cNvSpPr>
          <p:nvPr>
            <p:ph type="sldImg"/>
          </p:nvPr>
        </p:nvSpPr>
        <p:spPr>
          <a:xfrm>
            <a:off x="2216150" y="685800"/>
            <a:ext cx="2425700" cy="3429000"/>
          </a:xfrm>
          <a:prstGeom prst="rect">
            <a:avLst/>
          </a:prstGeom>
        </p:spPr>
        <p:txBody>
          <a:bodyPr/>
          <a:lstStyle/>
          <a:p>
            <a:endParaRPr dirty="0"/>
          </a:p>
        </p:txBody>
      </p:sp>
      <p:sp>
        <p:nvSpPr>
          <p:cNvPr id="801" name="Shape 80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109726" latinLnBrk="0">
      <a:lnSpc>
        <a:spcPct val="117999"/>
      </a:lnSpc>
      <a:defRPr sz="528">
        <a:latin typeface="Helvetica Neue"/>
        <a:ea typeface="Helvetica Neue"/>
        <a:cs typeface="Helvetica Neue"/>
        <a:sym typeface="Helvetica Neue"/>
      </a:defRPr>
    </a:lvl1pPr>
    <a:lvl2pPr indent="54863" defTabSz="109726" latinLnBrk="0">
      <a:lnSpc>
        <a:spcPct val="117999"/>
      </a:lnSpc>
      <a:defRPr sz="528">
        <a:latin typeface="Helvetica Neue"/>
        <a:ea typeface="Helvetica Neue"/>
        <a:cs typeface="Helvetica Neue"/>
        <a:sym typeface="Helvetica Neue"/>
      </a:defRPr>
    </a:lvl2pPr>
    <a:lvl3pPr indent="109726" defTabSz="109726" latinLnBrk="0">
      <a:lnSpc>
        <a:spcPct val="117999"/>
      </a:lnSpc>
      <a:defRPr sz="528">
        <a:latin typeface="Helvetica Neue"/>
        <a:ea typeface="Helvetica Neue"/>
        <a:cs typeface="Helvetica Neue"/>
        <a:sym typeface="Helvetica Neue"/>
      </a:defRPr>
    </a:lvl3pPr>
    <a:lvl4pPr indent="164589" defTabSz="109726" latinLnBrk="0">
      <a:lnSpc>
        <a:spcPct val="117999"/>
      </a:lnSpc>
      <a:defRPr sz="528">
        <a:latin typeface="Helvetica Neue"/>
        <a:ea typeface="Helvetica Neue"/>
        <a:cs typeface="Helvetica Neue"/>
        <a:sym typeface="Helvetica Neue"/>
      </a:defRPr>
    </a:lvl4pPr>
    <a:lvl5pPr indent="219452" defTabSz="109726" latinLnBrk="0">
      <a:lnSpc>
        <a:spcPct val="117999"/>
      </a:lnSpc>
      <a:defRPr sz="528">
        <a:latin typeface="Helvetica Neue"/>
        <a:ea typeface="Helvetica Neue"/>
        <a:cs typeface="Helvetica Neue"/>
        <a:sym typeface="Helvetica Neue"/>
      </a:defRPr>
    </a:lvl5pPr>
    <a:lvl6pPr indent="274316" defTabSz="109726" latinLnBrk="0">
      <a:lnSpc>
        <a:spcPct val="117999"/>
      </a:lnSpc>
      <a:defRPr sz="528">
        <a:latin typeface="Helvetica Neue"/>
        <a:ea typeface="Helvetica Neue"/>
        <a:cs typeface="Helvetica Neue"/>
        <a:sym typeface="Helvetica Neue"/>
      </a:defRPr>
    </a:lvl6pPr>
    <a:lvl7pPr indent="329179" defTabSz="109726" latinLnBrk="0">
      <a:lnSpc>
        <a:spcPct val="117999"/>
      </a:lnSpc>
      <a:defRPr sz="528">
        <a:latin typeface="Helvetica Neue"/>
        <a:ea typeface="Helvetica Neue"/>
        <a:cs typeface="Helvetica Neue"/>
        <a:sym typeface="Helvetica Neue"/>
      </a:defRPr>
    </a:lvl7pPr>
    <a:lvl8pPr indent="384042" defTabSz="109726" latinLnBrk="0">
      <a:lnSpc>
        <a:spcPct val="117999"/>
      </a:lnSpc>
      <a:defRPr sz="528">
        <a:latin typeface="Helvetica Neue"/>
        <a:ea typeface="Helvetica Neue"/>
        <a:cs typeface="Helvetica Neue"/>
        <a:sym typeface="Helvetica Neue"/>
      </a:defRPr>
    </a:lvl8pPr>
    <a:lvl9pPr indent="438905" defTabSz="109726" latinLnBrk="0">
      <a:lnSpc>
        <a:spcPct val="117999"/>
      </a:lnSpc>
      <a:defRPr sz="528">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 &amp; Untertit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7288C4D-F980-4B1B-9C72-9C00DB5F87FF}"/>
              </a:ext>
            </a:extLst>
          </p:cNvPr>
          <p:cNvSpPr>
            <a:spLocks noChangeArrowheads="1"/>
          </p:cNvSpPr>
          <p:nvPr userDrawn="1"/>
        </p:nvSpPr>
        <p:spPr bwMode="auto">
          <a:xfrm>
            <a:off x="0" y="0"/>
            <a:ext cx="755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dirty="0"/>
          </a:p>
        </p:txBody>
      </p:sp>
      <p:grpSp>
        <p:nvGrpSpPr>
          <p:cNvPr id="12" name="Groupe 11">
            <a:extLst>
              <a:ext uri="{FF2B5EF4-FFF2-40B4-BE49-F238E27FC236}">
                <a16:creationId xmlns:a16="http://schemas.microsoft.com/office/drawing/2014/main" id="{86839A33-9772-4631-B911-6380242ADBF9}"/>
              </a:ext>
            </a:extLst>
          </p:cNvPr>
          <p:cNvGrpSpPr/>
          <p:nvPr userDrawn="1"/>
        </p:nvGrpSpPr>
        <p:grpSpPr>
          <a:xfrm>
            <a:off x="12700" y="10044430"/>
            <a:ext cx="7537467" cy="669925"/>
            <a:chOff x="12700" y="10044430"/>
            <a:chExt cx="7537467" cy="669925"/>
          </a:xfrm>
        </p:grpSpPr>
        <p:sp>
          <p:nvSpPr>
            <p:cNvPr id="3" name="Rectangle 2">
              <a:extLst>
                <a:ext uri="{FF2B5EF4-FFF2-40B4-BE49-F238E27FC236}">
                  <a16:creationId xmlns:a16="http://schemas.microsoft.com/office/drawing/2014/main" id="{BF9B7104-1772-47A9-81D8-1BABC65E85CD}"/>
                </a:ext>
              </a:extLst>
            </p:cNvPr>
            <p:cNvSpPr/>
            <p:nvPr userDrawn="1"/>
          </p:nvSpPr>
          <p:spPr>
            <a:xfrm flipH="1">
              <a:off x="7353300" y="10147935"/>
              <a:ext cx="86995" cy="532765"/>
            </a:xfrm>
            <a:prstGeom prst="rect">
              <a:avLst/>
            </a:prstGeom>
            <a:solidFill>
              <a:srgbClr val="30608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dirty="0"/>
            </a:p>
          </p:txBody>
        </p:sp>
        <p:cxnSp>
          <p:nvCxnSpPr>
            <p:cNvPr id="5" name="Connecteur droit 4">
              <a:extLst>
                <a:ext uri="{FF2B5EF4-FFF2-40B4-BE49-F238E27FC236}">
                  <a16:creationId xmlns:a16="http://schemas.microsoft.com/office/drawing/2014/main" id="{C510363D-6122-4D33-B2CF-9E506D488153}"/>
                </a:ext>
              </a:extLst>
            </p:cNvPr>
            <p:cNvCxnSpPr/>
            <p:nvPr userDrawn="1"/>
          </p:nvCxnSpPr>
          <p:spPr>
            <a:xfrm flipH="1">
              <a:off x="12700" y="10414000"/>
              <a:ext cx="3131820" cy="0"/>
            </a:xfrm>
            <a:prstGeom prst="line">
              <a:avLst/>
            </a:prstGeom>
            <a:ln>
              <a:solidFill>
                <a:srgbClr val="306086"/>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6C51E51B-E5EA-44E4-AA4D-2BBB3AC58A6C}"/>
                </a:ext>
              </a:extLst>
            </p:cNvPr>
            <p:cNvSpPr/>
            <p:nvPr userDrawn="1"/>
          </p:nvSpPr>
          <p:spPr>
            <a:xfrm>
              <a:off x="6272530" y="10044430"/>
              <a:ext cx="1076325" cy="669925"/>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dirty="0"/>
            </a:p>
          </p:txBody>
        </p:sp>
        <p:grpSp>
          <p:nvGrpSpPr>
            <p:cNvPr id="10" name="Groupe 9">
              <a:extLst>
                <a:ext uri="{FF2B5EF4-FFF2-40B4-BE49-F238E27FC236}">
                  <a16:creationId xmlns:a16="http://schemas.microsoft.com/office/drawing/2014/main" id="{83D35D83-C6EB-4F9F-B074-A8A2965C7603}"/>
                </a:ext>
              </a:extLst>
            </p:cNvPr>
            <p:cNvGrpSpPr/>
            <p:nvPr userDrawn="1"/>
          </p:nvGrpSpPr>
          <p:grpSpPr>
            <a:xfrm>
              <a:off x="3095943" y="10148132"/>
              <a:ext cx="4224337" cy="533400"/>
              <a:chOff x="2185988" y="712788"/>
              <a:chExt cx="4224337" cy="533400"/>
            </a:xfrm>
          </p:grpSpPr>
          <p:sp>
            <p:nvSpPr>
              <p:cNvPr id="4" name="Rectangle 2">
                <a:extLst>
                  <a:ext uri="{FF2B5EF4-FFF2-40B4-BE49-F238E27FC236}">
                    <a16:creationId xmlns:a16="http://schemas.microsoft.com/office/drawing/2014/main" id="{54BB7DFD-2BCC-4E70-B457-EAA28BD0705A}"/>
                  </a:ext>
                </a:extLst>
              </p:cNvPr>
              <p:cNvSpPr>
                <a:spLocks/>
              </p:cNvSpPr>
              <p:nvPr userDrawn="1"/>
            </p:nvSpPr>
            <p:spPr bwMode="auto">
              <a:xfrm flipH="1">
                <a:off x="2185988" y="712788"/>
                <a:ext cx="4224337" cy="533400"/>
              </a:xfrm>
              <a:custGeom>
                <a:avLst/>
                <a:gdLst>
                  <a:gd name="T0" fmla="*/ 0 w 3850005"/>
                  <a:gd name="T1" fmla="*/ 0 h 533400"/>
                  <a:gd name="T2" fmla="*/ 3962402 w 3850005"/>
                  <a:gd name="T3" fmla="*/ 0 h 533400"/>
                  <a:gd name="T4" fmla="*/ 4224168 w 3850005"/>
                  <a:gd name="T5" fmla="*/ 533400 h 533400"/>
                  <a:gd name="T6" fmla="*/ 0 w 3850005"/>
                  <a:gd name="T7" fmla="*/ 533400 h 533400"/>
                  <a:gd name="T8" fmla="*/ 0 w 3850005"/>
                  <a:gd name="T9" fmla="*/ 0 h 533400"/>
                  <a:gd name="T10" fmla="*/ 0 60000 65536"/>
                  <a:gd name="T11" fmla="*/ 0 60000 65536"/>
                  <a:gd name="T12" fmla="*/ 0 60000 65536"/>
                  <a:gd name="T13" fmla="*/ 0 60000 65536"/>
                  <a:gd name="T14" fmla="*/ 0 60000 65536"/>
                  <a:gd name="T15" fmla="*/ 0 w 3850005"/>
                  <a:gd name="T16" fmla="*/ 0 h 533400"/>
                  <a:gd name="T17" fmla="*/ 3850005 w 3850005"/>
                  <a:gd name="T18" fmla="*/ 533400 h 533400"/>
                </a:gdLst>
                <a:ahLst/>
                <a:cxnLst>
                  <a:cxn ang="T10">
                    <a:pos x="T0" y="T1"/>
                  </a:cxn>
                  <a:cxn ang="T11">
                    <a:pos x="T2" y="T3"/>
                  </a:cxn>
                  <a:cxn ang="T12">
                    <a:pos x="T4" y="T5"/>
                  </a:cxn>
                  <a:cxn ang="T13">
                    <a:pos x="T6" y="T7"/>
                  </a:cxn>
                  <a:cxn ang="T14">
                    <a:pos x="T8" y="T9"/>
                  </a:cxn>
                </a:cxnLst>
                <a:rect l="T15" t="T16" r="T17" b="T18"/>
                <a:pathLst>
                  <a:path w="3850005" h="533400">
                    <a:moveTo>
                      <a:pt x="0" y="0"/>
                    </a:moveTo>
                    <a:lnTo>
                      <a:pt x="3611425" y="0"/>
                    </a:lnTo>
                    <a:lnTo>
                      <a:pt x="3850005" y="533400"/>
                    </a:lnTo>
                    <a:lnTo>
                      <a:pt x="0" y="533400"/>
                    </a:lnTo>
                    <a:lnTo>
                      <a:pt x="0" y="0"/>
                    </a:lnTo>
                    <a:close/>
                  </a:path>
                </a:pathLst>
              </a:custGeom>
              <a:solidFill>
                <a:srgbClr val="306086"/>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72000" tIns="126000" rIns="91440" bIns="36000" numCol="1" anchor="ctr"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altLang="fr-FR" sz="1600" b="1"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7" name="Zone de texte 11">
                <a:extLst>
                  <a:ext uri="{FF2B5EF4-FFF2-40B4-BE49-F238E27FC236}">
                    <a16:creationId xmlns:a16="http://schemas.microsoft.com/office/drawing/2014/main" id="{5E4AD15F-64B7-48A8-93BF-4E6115117F6E}"/>
                  </a:ext>
                </a:extLst>
              </p:cNvPr>
              <p:cNvSpPr txBox="1">
                <a:spLocks noChangeArrowheads="1"/>
              </p:cNvSpPr>
              <p:nvPr userDrawn="1"/>
            </p:nvSpPr>
            <p:spPr bwMode="auto">
              <a:xfrm>
                <a:off x="2628900" y="760413"/>
                <a:ext cx="2597150" cy="48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14400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2020 Acadys. All Rights Reserved</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grpSp>
        <p:sp>
          <p:nvSpPr>
            <p:cNvPr id="11" name="Rectangle 10">
              <a:extLst>
                <a:ext uri="{FF2B5EF4-FFF2-40B4-BE49-F238E27FC236}">
                  <a16:creationId xmlns:a16="http://schemas.microsoft.com/office/drawing/2014/main" id="{8166669A-1E87-465A-B4FF-B5AC5B163A01}"/>
                </a:ext>
              </a:extLst>
            </p:cNvPr>
            <p:cNvSpPr/>
            <p:nvPr userDrawn="1"/>
          </p:nvSpPr>
          <p:spPr>
            <a:xfrm flipH="1">
              <a:off x="7463172" y="10151476"/>
              <a:ext cx="86995" cy="532765"/>
            </a:xfrm>
            <a:prstGeom prst="rect">
              <a:avLst/>
            </a:prstGeom>
            <a:solidFill>
              <a:srgbClr val="30608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dirty="0"/>
            </a:p>
          </p:txBody>
        </p:sp>
      </p:gr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l" defTabSz="2681346" rtl="0" latinLnBrk="0">
        <a:lnSpc>
          <a:spcPct val="80000"/>
        </a:lnSpc>
        <a:spcBef>
          <a:spcPts val="0"/>
        </a:spcBef>
        <a:spcAft>
          <a:spcPts val="0"/>
        </a:spcAft>
        <a:buClrTx/>
        <a:buSzTx/>
        <a:buFontTx/>
        <a:buNone/>
        <a:tabLst/>
        <a:defRPr sz="14800" b="0" i="0" u="none" strike="noStrike" cap="none" spc="1480" baseline="0">
          <a:ln>
            <a:noFill/>
          </a:ln>
          <a:solidFill>
            <a:srgbClr val="151314"/>
          </a:solidFill>
          <a:uFillTx/>
          <a:latin typeface="+mn-lt"/>
          <a:ea typeface="+mn-ea"/>
          <a:cs typeface="+mn-cs"/>
          <a:sym typeface="Montserrat Bold"/>
        </a:defRPr>
      </a:lvl1pPr>
      <a:lvl2pPr marL="0" marR="0" indent="228600" algn="l" defTabSz="2681346" rtl="0" latinLnBrk="0">
        <a:lnSpc>
          <a:spcPct val="80000"/>
        </a:lnSpc>
        <a:spcBef>
          <a:spcPts val="0"/>
        </a:spcBef>
        <a:spcAft>
          <a:spcPts val="0"/>
        </a:spcAft>
        <a:buClrTx/>
        <a:buSzTx/>
        <a:buFontTx/>
        <a:buNone/>
        <a:tabLst/>
        <a:defRPr sz="14800" b="0" i="0" u="none" strike="noStrike" cap="none" spc="1480" baseline="0">
          <a:ln>
            <a:noFill/>
          </a:ln>
          <a:solidFill>
            <a:srgbClr val="151314"/>
          </a:solidFill>
          <a:uFillTx/>
          <a:latin typeface="+mn-lt"/>
          <a:ea typeface="+mn-ea"/>
          <a:cs typeface="+mn-cs"/>
          <a:sym typeface="Montserrat Bold"/>
        </a:defRPr>
      </a:lvl2pPr>
      <a:lvl3pPr marL="0" marR="0" indent="457200" algn="l" defTabSz="2681346" rtl="0" latinLnBrk="0">
        <a:lnSpc>
          <a:spcPct val="80000"/>
        </a:lnSpc>
        <a:spcBef>
          <a:spcPts val="0"/>
        </a:spcBef>
        <a:spcAft>
          <a:spcPts val="0"/>
        </a:spcAft>
        <a:buClrTx/>
        <a:buSzTx/>
        <a:buFontTx/>
        <a:buNone/>
        <a:tabLst/>
        <a:defRPr sz="14800" b="0" i="0" u="none" strike="noStrike" cap="none" spc="1480" baseline="0">
          <a:ln>
            <a:noFill/>
          </a:ln>
          <a:solidFill>
            <a:srgbClr val="151314"/>
          </a:solidFill>
          <a:uFillTx/>
          <a:latin typeface="+mn-lt"/>
          <a:ea typeface="+mn-ea"/>
          <a:cs typeface="+mn-cs"/>
          <a:sym typeface="Montserrat Bold"/>
        </a:defRPr>
      </a:lvl3pPr>
      <a:lvl4pPr marL="0" marR="0" indent="685800" algn="l" defTabSz="2681346" rtl="0" latinLnBrk="0">
        <a:lnSpc>
          <a:spcPct val="80000"/>
        </a:lnSpc>
        <a:spcBef>
          <a:spcPts val="0"/>
        </a:spcBef>
        <a:spcAft>
          <a:spcPts val="0"/>
        </a:spcAft>
        <a:buClrTx/>
        <a:buSzTx/>
        <a:buFontTx/>
        <a:buNone/>
        <a:tabLst/>
        <a:defRPr sz="14800" b="0" i="0" u="none" strike="noStrike" cap="none" spc="1480" baseline="0">
          <a:ln>
            <a:noFill/>
          </a:ln>
          <a:solidFill>
            <a:srgbClr val="151314"/>
          </a:solidFill>
          <a:uFillTx/>
          <a:latin typeface="+mn-lt"/>
          <a:ea typeface="+mn-ea"/>
          <a:cs typeface="+mn-cs"/>
          <a:sym typeface="Montserrat Bold"/>
        </a:defRPr>
      </a:lvl4pPr>
      <a:lvl5pPr marL="0" marR="0" indent="914400" algn="l" defTabSz="2681346" rtl="0" latinLnBrk="0">
        <a:lnSpc>
          <a:spcPct val="80000"/>
        </a:lnSpc>
        <a:spcBef>
          <a:spcPts val="0"/>
        </a:spcBef>
        <a:spcAft>
          <a:spcPts val="0"/>
        </a:spcAft>
        <a:buClrTx/>
        <a:buSzTx/>
        <a:buFontTx/>
        <a:buNone/>
        <a:tabLst/>
        <a:defRPr sz="14800" b="0" i="0" u="none" strike="noStrike" cap="none" spc="1480" baseline="0">
          <a:ln>
            <a:noFill/>
          </a:ln>
          <a:solidFill>
            <a:srgbClr val="151314"/>
          </a:solidFill>
          <a:uFillTx/>
          <a:latin typeface="+mn-lt"/>
          <a:ea typeface="+mn-ea"/>
          <a:cs typeface="+mn-cs"/>
          <a:sym typeface="Montserrat Bold"/>
        </a:defRPr>
      </a:lvl5pPr>
      <a:lvl6pPr marL="0" marR="0" indent="1143000" algn="l" defTabSz="2681346" rtl="0" latinLnBrk="0">
        <a:lnSpc>
          <a:spcPct val="80000"/>
        </a:lnSpc>
        <a:spcBef>
          <a:spcPts val="0"/>
        </a:spcBef>
        <a:spcAft>
          <a:spcPts val="0"/>
        </a:spcAft>
        <a:buClrTx/>
        <a:buSzTx/>
        <a:buFontTx/>
        <a:buNone/>
        <a:tabLst/>
        <a:defRPr sz="14800" b="0" i="0" u="none" strike="noStrike" cap="none" spc="1480" baseline="0">
          <a:ln>
            <a:noFill/>
          </a:ln>
          <a:solidFill>
            <a:srgbClr val="151314"/>
          </a:solidFill>
          <a:uFillTx/>
          <a:latin typeface="+mn-lt"/>
          <a:ea typeface="+mn-ea"/>
          <a:cs typeface="+mn-cs"/>
          <a:sym typeface="Montserrat Bold"/>
        </a:defRPr>
      </a:lvl6pPr>
      <a:lvl7pPr marL="0" marR="0" indent="1371600" algn="l" defTabSz="2681346" rtl="0" latinLnBrk="0">
        <a:lnSpc>
          <a:spcPct val="80000"/>
        </a:lnSpc>
        <a:spcBef>
          <a:spcPts val="0"/>
        </a:spcBef>
        <a:spcAft>
          <a:spcPts val="0"/>
        </a:spcAft>
        <a:buClrTx/>
        <a:buSzTx/>
        <a:buFontTx/>
        <a:buNone/>
        <a:tabLst/>
        <a:defRPr sz="14800" b="0" i="0" u="none" strike="noStrike" cap="none" spc="1480" baseline="0">
          <a:ln>
            <a:noFill/>
          </a:ln>
          <a:solidFill>
            <a:srgbClr val="151314"/>
          </a:solidFill>
          <a:uFillTx/>
          <a:latin typeface="+mn-lt"/>
          <a:ea typeface="+mn-ea"/>
          <a:cs typeface="+mn-cs"/>
          <a:sym typeface="Montserrat Bold"/>
        </a:defRPr>
      </a:lvl7pPr>
      <a:lvl8pPr marL="0" marR="0" indent="1600200" algn="l" defTabSz="2681346" rtl="0" latinLnBrk="0">
        <a:lnSpc>
          <a:spcPct val="80000"/>
        </a:lnSpc>
        <a:spcBef>
          <a:spcPts val="0"/>
        </a:spcBef>
        <a:spcAft>
          <a:spcPts val="0"/>
        </a:spcAft>
        <a:buClrTx/>
        <a:buSzTx/>
        <a:buFontTx/>
        <a:buNone/>
        <a:tabLst/>
        <a:defRPr sz="14800" b="0" i="0" u="none" strike="noStrike" cap="none" spc="1480" baseline="0">
          <a:ln>
            <a:noFill/>
          </a:ln>
          <a:solidFill>
            <a:srgbClr val="151314"/>
          </a:solidFill>
          <a:uFillTx/>
          <a:latin typeface="+mn-lt"/>
          <a:ea typeface="+mn-ea"/>
          <a:cs typeface="+mn-cs"/>
          <a:sym typeface="Montserrat Bold"/>
        </a:defRPr>
      </a:lvl8pPr>
      <a:lvl9pPr marL="0" marR="0" indent="1828800" algn="l" defTabSz="2681346" rtl="0" latinLnBrk="0">
        <a:lnSpc>
          <a:spcPct val="80000"/>
        </a:lnSpc>
        <a:spcBef>
          <a:spcPts val="0"/>
        </a:spcBef>
        <a:spcAft>
          <a:spcPts val="0"/>
        </a:spcAft>
        <a:buClrTx/>
        <a:buSzTx/>
        <a:buFontTx/>
        <a:buNone/>
        <a:tabLst/>
        <a:defRPr sz="14800" b="0" i="0" u="none" strike="noStrike" cap="none" spc="1480" baseline="0">
          <a:ln>
            <a:noFill/>
          </a:ln>
          <a:solidFill>
            <a:srgbClr val="151314"/>
          </a:solidFill>
          <a:uFillTx/>
          <a:latin typeface="+mn-lt"/>
          <a:ea typeface="+mn-ea"/>
          <a:cs typeface="+mn-cs"/>
          <a:sym typeface="Montserrat Bold"/>
        </a:defRPr>
      </a:lvl9pPr>
    </p:titleStyle>
    <p:bodyStyle>
      <a:lvl1pPr marL="0" marR="0" indent="0" algn="l" defTabSz="2681346" rtl="0" latinLnBrk="0">
        <a:lnSpc>
          <a:spcPct val="120000"/>
        </a:lnSpc>
        <a:spcBef>
          <a:spcPts val="19100"/>
        </a:spcBef>
        <a:spcAft>
          <a:spcPts val="0"/>
        </a:spcAft>
        <a:buClrTx/>
        <a:buSzTx/>
        <a:buFontTx/>
        <a:buNone/>
        <a:tabLst/>
        <a:defRPr sz="5600" b="0" i="0" u="none" strike="noStrike" cap="none" spc="0" baseline="0">
          <a:ln>
            <a:noFill/>
          </a:ln>
          <a:solidFill>
            <a:srgbClr val="595457"/>
          </a:solidFill>
          <a:uFillTx/>
          <a:latin typeface="Montserrat Light"/>
          <a:ea typeface="Montserrat Light"/>
          <a:cs typeface="Montserrat Light"/>
          <a:sym typeface="Montserrat Light"/>
        </a:defRPr>
      </a:lvl1pPr>
      <a:lvl2pPr marL="0" marR="0" indent="228600" algn="l" defTabSz="2681346" rtl="0" latinLnBrk="0">
        <a:lnSpc>
          <a:spcPct val="120000"/>
        </a:lnSpc>
        <a:spcBef>
          <a:spcPts val="19100"/>
        </a:spcBef>
        <a:spcAft>
          <a:spcPts val="0"/>
        </a:spcAft>
        <a:buClrTx/>
        <a:buSzTx/>
        <a:buFontTx/>
        <a:buNone/>
        <a:tabLst/>
        <a:defRPr sz="5600" b="0" i="0" u="none" strike="noStrike" cap="none" spc="0" baseline="0">
          <a:ln>
            <a:noFill/>
          </a:ln>
          <a:solidFill>
            <a:srgbClr val="595457"/>
          </a:solidFill>
          <a:uFillTx/>
          <a:latin typeface="Montserrat Light"/>
          <a:ea typeface="Montserrat Light"/>
          <a:cs typeface="Montserrat Light"/>
          <a:sym typeface="Montserrat Light"/>
        </a:defRPr>
      </a:lvl2pPr>
      <a:lvl3pPr marL="0" marR="0" indent="457200" algn="l" defTabSz="2681346" rtl="0" latinLnBrk="0">
        <a:lnSpc>
          <a:spcPct val="120000"/>
        </a:lnSpc>
        <a:spcBef>
          <a:spcPts val="19100"/>
        </a:spcBef>
        <a:spcAft>
          <a:spcPts val="0"/>
        </a:spcAft>
        <a:buClrTx/>
        <a:buSzTx/>
        <a:buFontTx/>
        <a:buNone/>
        <a:tabLst/>
        <a:defRPr sz="5600" b="0" i="0" u="none" strike="noStrike" cap="none" spc="0" baseline="0">
          <a:ln>
            <a:noFill/>
          </a:ln>
          <a:solidFill>
            <a:srgbClr val="595457"/>
          </a:solidFill>
          <a:uFillTx/>
          <a:latin typeface="Montserrat Light"/>
          <a:ea typeface="Montserrat Light"/>
          <a:cs typeface="Montserrat Light"/>
          <a:sym typeface="Montserrat Light"/>
        </a:defRPr>
      </a:lvl3pPr>
      <a:lvl4pPr marL="0" marR="0" indent="685800" algn="l" defTabSz="2681346" rtl="0" latinLnBrk="0">
        <a:lnSpc>
          <a:spcPct val="120000"/>
        </a:lnSpc>
        <a:spcBef>
          <a:spcPts val="19100"/>
        </a:spcBef>
        <a:spcAft>
          <a:spcPts val="0"/>
        </a:spcAft>
        <a:buClrTx/>
        <a:buSzTx/>
        <a:buFontTx/>
        <a:buNone/>
        <a:tabLst/>
        <a:defRPr sz="5600" b="0" i="0" u="none" strike="noStrike" cap="none" spc="0" baseline="0">
          <a:ln>
            <a:noFill/>
          </a:ln>
          <a:solidFill>
            <a:srgbClr val="595457"/>
          </a:solidFill>
          <a:uFillTx/>
          <a:latin typeface="Montserrat Light"/>
          <a:ea typeface="Montserrat Light"/>
          <a:cs typeface="Montserrat Light"/>
          <a:sym typeface="Montserrat Light"/>
        </a:defRPr>
      </a:lvl4pPr>
      <a:lvl5pPr marL="0" marR="0" indent="914400" algn="l" defTabSz="2681346" rtl="0" latinLnBrk="0">
        <a:lnSpc>
          <a:spcPct val="120000"/>
        </a:lnSpc>
        <a:spcBef>
          <a:spcPts val="19100"/>
        </a:spcBef>
        <a:spcAft>
          <a:spcPts val="0"/>
        </a:spcAft>
        <a:buClrTx/>
        <a:buSzTx/>
        <a:buFontTx/>
        <a:buNone/>
        <a:tabLst/>
        <a:defRPr sz="5600" b="0" i="0" u="none" strike="noStrike" cap="none" spc="0" baseline="0">
          <a:ln>
            <a:noFill/>
          </a:ln>
          <a:solidFill>
            <a:srgbClr val="595457"/>
          </a:solidFill>
          <a:uFillTx/>
          <a:latin typeface="Montserrat Light"/>
          <a:ea typeface="Montserrat Light"/>
          <a:cs typeface="Montserrat Light"/>
          <a:sym typeface="Montserrat Light"/>
        </a:defRPr>
      </a:lvl5pPr>
      <a:lvl6pPr marL="0" marR="0" indent="1143000" algn="l" defTabSz="2681346" rtl="0" latinLnBrk="0">
        <a:lnSpc>
          <a:spcPct val="120000"/>
        </a:lnSpc>
        <a:spcBef>
          <a:spcPts val="19100"/>
        </a:spcBef>
        <a:spcAft>
          <a:spcPts val="0"/>
        </a:spcAft>
        <a:buClrTx/>
        <a:buSzTx/>
        <a:buFontTx/>
        <a:buNone/>
        <a:tabLst/>
        <a:defRPr sz="5600" b="0" i="0" u="none" strike="noStrike" cap="none" spc="0" baseline="0">
          <a:ln>
            <a:noFill/>
          </a:ln>
          <a:solidFill>
            <a:srgbClr val="595457"/>
          </a:solidFill>
          <a:uFillTx/>
          <a:latin typeface="Montserrat Light"/>
          <a:ea typeface="Montserrat Light"/>
          <a:cs typeface="Montserrat Light"/>
          <a:sym typeface="Montserrat Light"/>
        </a:defRPr>
      </a:lvl6pPr>
      <a:lvl7pPr marL="0" marR="0" indent="1371600" algn="l" defTabSz="2681346" rtl="0" latinLnBrk="0">
        <a:lnSpc>
          <a:spcPct val="120000"/>
        </a:lnSpc>
        <a:spcBef>
          <a:spcPts val="19100"/>
        </a:spcBef>
        <a:spcAft>
          <a:spcPts val="0"/>
        </a:spcAft>
        <a:buClrTx/>
        <a:buSzTx/>
        <a:buFontTx/>
        <a:buNone/>
        <a:tabLst/>
        <a:defRPr sz="5600" b="0" i="0" u="none" strike="noStrike" cap="none" spc="0" baseline="0">
          <a:ln>
            <a:noFill/>
          </a:ln>
          <a:solidFill>
            <a:srgbClr val="595457"/>
          </a:solidFill>
          <a:uFillTx/>
          <a:latin typeface="Montserrat Light"/>
          <a:ea typeface="Montserrat Light"/>
          <a:cs typeface="Montserrat Light"/>
          <a:sym typeface="Montserrat Light"/>
        </a:defRPr>
      </a:lvl7pPr>
      <a:lvl8pPr marL="0" marR="0" indent="1600200" algn="l" defTabSz="2681346" rtl="0" latinLnBrk="0">
        <a:lnSpc>
          <a:spcPct val="120000"/>
        </a:lnSpc>
        <a:spcBef>
          <a:spcPts val="19100"/>
        </a:spcBef>
        <a:spcAft>
          <a:spcPts val="0"/>
        </a:spcAft>
        <a:buClrTx/>
        <a:buSzTx/>
        <a:buFontTx/>
        <a:buNone/>
        <a:tabLst/>
        <a:defRPr sz="5600" b="0" i="0" u="none" strike="noStrike" cap="none" spc="0" baseline="0">
          <a:ln>
            <a:noFill/>
          </a:ln>
          <a:solidFill>
            <a:srgbClr val="595457"/>
          </a:solidFill>
          <a:uFillTx/>
          <a:latin typeface="Montserrat Light"/>
          <a:ea typeface="Montserrat Light"/>
          <a:cs typeface="Montserrat Light"/>
          <a:sym typeface="Montserrat Light"/>
        </a:defRPr>
      </a:lvl8pPr>
      <a:lvl9pPr marL="0" marR="0" indent="1828800" algn="l" defTabSz="2681346" rtl="0" latinLnBrk="0">
        <a:lnSpc>
          <a:spcPct val="120000"/>
        </a:lnSpc>
        <a:spcBef>
          <a:spcPts val="19100"/>
        </a:spcBef>
        <a:spcAft>
          <a:spcPts val="0"/>
        </a:spcAft>
        <a:buClrTx/>
        <a:buSzTx/>
        <a:buFontTx/>
        <a:buNone/>
        <a:tabLst/>
        <a:defRPr sz="5600" b="0" i="0" u="none" strike="noStrike" cap="none" spc="0" baseline="0">
          <a:ln>
            <a:noFill/>
          </a:ln>
          <a:solidFill>
            <a:srgbClr val="595457"/>
          </a:solidFill>
          <a:uFillTx/>
          <a:latin typeface="Montserrat Light"/>
          <a:ea typeface="Montserrat Light"/>
          <a:cs typeface="Montserrat Light"/>
          <a:sym typeface="Montserrat Light"/>
        </a:defRPr>
      </a:lvl9pPr>
    </p:bodyStyle>
    <p:otherStyle>
      <a:lvl1pPr marL="0" marR="0" indent="0" algn="l" defTabSz="2681346" rtl="0" latinLnBrk="0">
        <a:lnSpc>
          <a:spcPct val="100000"/>
        </a:lnSpc>
        <a:spcBef>
          <a:spcPts val="0"/>
        </a:spcBef>
        <a:spcAft>
          <a:spcPts val="0"/>
        </a:spcAft>
        <a:buClrTx/>
        <a:buSzTx/>
        <a:buFontTx/>
        <a:buNone/>
        <a:tabLst/>
        <a:defRPr sz="4800" b="0" i="0" u="none" strike="noStrike" cap="none" spc="0" baseline="0">
          <a:ln>
            <a:noFill/>
          </a:ln>
          <a:solidFill>
            <a:schemeClr val="tx1"/>
          </a:solidFill>
          <a:uFillTx/>
          <a:latin typeface="+mn-lt"/>
          <a:ea typeface="+mn-ea"/>
          <a:cs typeface="+mn-cs"/>
          <a:sym typeface="Helvetica Light"/>
        </a:defRPr>
      </a:lvl1pPr>
      <a:lvl2pPr marL="0" marR="0" indent="228600" algn="l" defTabSz="2681346" rtl="0" latinLnBrk="0">
        <a:lnSpc>
          <a:spcPct val="100000"/>
        </a:lnSpc>
        <a:spcBef>
          <a:spcPts val="0"/>
        </a:spcBef>
        <a:spcAft>
          <a:spcPts val="0"/>
        </a:spcAft>
        <a:buClrTx/>
        <a:buSzTx/>
        <a:buFontTx/>
        <a:buNone/>
        <a:tabLst/>
        <a:defRPr sz="4800" b="0" i="0" u="none" strike="noStrike" cap="none" spc="0" baseline="0">
          <a:ln>
            <a:noFill/>
          </a:ln>
          <a:solidFill>
            <a:schemeClr val="tx1"/>
          </a:solidFill>
          <a:uFillTx/>
          <a:latin typeface="+mn-lt"/>
          <a:ea typeface="+mn-ea"/>
          <a:cs typeface="+mn-cs"/>
          <a:sym typeface="Helvetica Light"/>
        </a:defRPr>
      </a:lvl2pPr>
      <a:lvl3pPr marL="0" marR="0" indent="457200" algn="l" defTabSz="2681346" rtl="0" latinLnBrk="0">
        <a:lnSpc>
          <a:spcPct val="100000"/>
        </a:lnSpc>
        <a:spcBef>
          <a:spcPts val="0"/>
        </a:spcBef>
        <a:spcAft>
          <a:spcPts val="0"/>
        </a:spcAft>
        <a:buClrTx/>
        <a:buSzTx/>
        <a:buFontTx/>
        <a:buNone/>
        <a:tabLst/>
        <a:defRPr sz="4800" b="0" i="0" u="none" strike="noStrike" cap="none" spc="0" baseline="0">
          <a:ln>
            <a:noFill/>
          </a:ln>
          <a:solidFill>
            <a:schemeClr val="tx1"/>
          </a:solidFill>
          <a:uFillTx/>
          <a:latin typeface="+mn-lt"/>
          <a:ea typeface="+mn-ea"/>
          <a:cs typeface="+mn-cs"/>
          <a:sym typeface="Helvetica Light"/>
        </a:defRPr>
      </a:lvl3pPr>
      <a:lvl4pPr marL="0" marR="0" indent="685800" algn="l" defTabSz="2681346" rtl="0" latinLnBrk="0">
        <a:lnSpc>
          <a:spcPct val="100000"/>
        </a:lnSpc>
        <a:spcBef>
          <a:spcPts val="0"/>
        </a:spcBef>
        <a:spcAft>
          <a:spcPts val="0"/>
        </a:spcAft>
        <a:buClrTx/>
        <a:buSzTx/>
        <a:buFontTx/>
        <a:buNone/>
        <a:tabLst/>
        <a:defRPr sz="4800" b="0" i="0" u="none" strike="noStrike" cap="none" spc="0" baseline="0">
          <a:ln>
            <a:noFill/>
          </a:ln>
          <a:solidFill>
            <a:schemeClr val="tx1"/>
          </a:solidFill>
          <a:uFillTx/>
          <a:latin typeface="+mn-lt"/>
          <a:ea typeface="+mn-ea"/>
          <a:cs typeface="+mn-cs"/>
          <a:sym typeface="Helvetica Light"/>
        </a:defRPr>
      </a:lvl4pPr>
      <a:lvl5pPr marL="0" marR="0" indent="914400" algn="l" defTabSz="2681346" rtl="0" latinLnBrk="0">
        <a:lnSpc>
          <a:spcPct val="100000"/>
        </a:lnSpc>
        <a:spcBef>
          <a:spcPts val="0"/>
        </a:spcBef>
        <a:spcAft>
          <a:spcPts val="0"/>
        </a:spcAft>
        <a:buClrTx/>
        <a:buSzTx/>
        <a:buFontTx/>
        <a:buNone/>
        <a:tabLst/>
        <a:defRPr sz="4800" b="0" i="0" u="none" strike="noStrike" cap="none" spc="0" baseline="0">
          <a:ln>
            <a:noFill/>
          </a:ln>
          <a:solidFill>
            <a:schemeClr val="tx1"/>
          </a:solidFill>
          <a:uFillTx/>
          <a:latin typeface="+mn-lt"/>
          <a:ea typeface="+mn-ea"/>
          <a:cs typeface="+mn-cs"/>
          <a:sym typeface="Helvetica Light"/>
        </a:defRPr>
      </a:lvl5pPr>
      <a:lvl6pPr marL="0" marR="0" indent="1143000" algn="l" defTabSz="2681346" rtl="0" latinLnBrk="0">
        <a:lnSpc>
          <a:spcPct val="100000"/>
        </a:lnSpc>
        <a:spcBef>
          <a:spcPts val="0"/>
        </a:spcBef>
        <a:spcAft>
          <a:spcPts val="0"/>
        </a:spcAft>
        <a:buClrTx/>
        <a:buSzTx/>
        <a:buFontTx/>
        <a:buNone/>
        <a:tabLst/>
        <a:defRPr sz="4800" b="0" i="0" u="none" strike="noStrike" cap="none" spc="0" baseline="0">
          <a:ln>
            <a:noFill/>
          </a:ln>
          <a:solidFill>
            <a:schemeClr val="tx1"/>
          </a:solidFill>
          <a:uFillTx/>
          <a:latin typeface="+mn-lt"/>
          <a:ea typeface="+mn-ea"/>
          <a:cs typeface="+mn-cs"/>
          <a:sym typeface="Helvetica Light"/>
        </a:defRPr>
      </a:lvl6pPr>
      <a:lvl7pPr marL="0" marR="0" indent="1371600" algn="l" defTabSz="2681346" rtl="0" latinLnBrk="0">
        <a:lnSpc>
          <a:spcPct val="100000"/>
        </a:lnSpc>
        <a:spcBef>
          <a:spcPts val="0"/>
        </a:spcBef>
        <a:spcAft>
          <a:spcPts val="0"/>
        </a:spcAft>
        <a:buClrTx/>
        <a:buSzTx/>
        <a:buFontTx/>
        <a:buNone/>
        <a:tabLst/>
        <a:defRPr sz="4800" b="0" i="0" u="none" strike="noStrike" cap="none" spc="0" baseline="0">
          <a:ln>
            <a:noFill/>
          </a:ln>
          <a:solidFill>
            <a:schemeClr val="tx1"/>
          </a:solidFill>
          <a:uFillTx/>
          <a:latin typeface="+mn-lt"/>
          <a:ea typeface="+mn-ea"/>
          <a:cs typeface="+mn-cs"/>
          <a:sym typeface="Helvetica Light"/>
        </a:defRPr>
      </a:lvl7pPr>
      <a:lvl8pPr marL="0" marR="0" indent="1600200" algn="l" defTabSz="2681346" rtl="0" latinLnBrk="0">
        <a:lnSpc>
          <a:spcPct val="100000"/>
        </a:lnSpc>
        <a:spcBef>
          <a:spcPts val="0"/>
        </a:spcBef>
        <a:spcAft>
          <a:spcPts val="0"/>
        </a:spcAft>
        <a:buClrTx/>
        <a:buSzTx/>
        <a:buFontTx/>
        <a:buNone/>
        <a:tabLst/>
        <a:defRPr sz="4800" b="0" i="0" u="none" strike="noStrike" cap="none" spc="0" baseline="0">
          <a:ln>
            <a:noFill/>
          </a:ln>
          <a:solidFill>
            <a:schemeClr val="tx1"/>
          </a:solidFill>
          <a:uFillTx/>
          <a:latin typeface="+mn-lt"/>
          <a:ea typeface="+mn-ea"/>
          <a:cs typeface="+mn-cs"/>
          <a:sym typeface="Helvetica Light"/>
        </a:defRPr>
      </a:lvl8pPr>
      <a:lvl9pPr marL="0" marR="0" indent="1828800" algn="l" defTabSz="2681346" rtl="0" latinLnBrk="0">
        <a:lnSpc>
          <a:spcPct val="100000"/>
        </a:lnSpc>
        <a:spcBef>
          <a:spcPts val="0"/>
        </a:spcBef>
        <a:spcAft>
          <a:spcPts val="0"/>
        </a:spcAft>
        <a:buClrTx/>
        <a:buSzTx/>
        <a:buFontTx/>
        <a:buNone/>
        <a:tabLst/>
        <a:defRPr sz="4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18" Type="http://schemas.openxmlformats.org/officeDocument/2006/relationships/image" Target="../media/image18.png"/><Relationship Id="rId3" Type="http://schemas.openxmlformats.org/officeDocument/2006/relationships/image" Target="../media/image3.pn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svg"/><Relationship Id="rId2" Type="http://schemas.openxmlformats.org/officeDocument/2006/relationships/image" Target="../media/image2.jpeg"/><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5" Type="http://schemas.openxmlformats.org/officeDocument/2006/relationships/image" Target="../media/image15.svg"/><Relationship Id="rId10" Type="http://schemas.openxmlformats.org/officeDocument/2006/relationships/image" Target="../media/image10.png"/><Relationship Id="rId19" Type="http://schemas.openxmlformats.org/officeDocument/2006/relationships/image" Target="../media/image19.jpe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1" name="Zone de texte 2">
            <a:extLst>
              <a:ext uri="{FF2B5EF4-FFF2-40B4-BE49-F238E27FC236}">
                <a16:creationId xmlns:a16="http://schemas.microsoft.com/office/drawing/2014/main" id="{992BC524-C4DC-4231-8B9B-4BC2E80DEDD5}"/>
              </a:ext>
            </a:extLst>
          </p:cNvPr>
          <p:cNvSpPr txBox="1">
            <a:spLocks noChangeArrowheads="1"/>
          </p:cNvSpPr>
          <p:nvPr/>
        </p:nvSpPr>
        <p:spPr bwMode="auto">
          <a:xfrm>
            <a:off x="170232" y="598488"/>
            <a:ext cx="414655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spAutoFit/>
          </a:bodyPr>
          <a:lstStyle/>
          <a:p>
            <a:pPr lvl="0" algn="l" defTabSz="914400" eaLnBrk="0" fontAlgn="base">
              <a:spcBef>
                <a:spcPct val="0"/>
              </a:spcBef>
              <a:spcAft>
                <a:spcPct val="0"/>
              </a:spcAft>
            </a:pPr>
            <a:r>
              <a:rPr lang="fr-FR" altLang="fr-FR" sz="1050" dirty="0">
                <a:solidFill>
                  <a:srgbClr val="1B3852"/>
                </a:solidFill>
                <a:latin typeface="Calibri Light" panose="020F0302020204030204" pitchFamily="34" charset="0"/>
                <a:ea typeface="Times New Roman" panose="02020603050405020304" pitchFamily="18" charset="0"/>
                <a:cs typeface="Times New Roman" panose="02020603050405020304" pitchFamily="18" charset="0"/>
              </a:rPr>
              <a:t>La Smart City est affaire de métonymie. Longtemps confondue avec ses leviers numériques au début des années 2000, elle réinvente les systèmes urbains (circulation des flux, modernisation des services publics, participation citoyenne, …) au carrefour de la démographie, de l’urbanisme et de l’environnement. Prenant appui sur l’optimisation d’infrastructures et de services délivrés en milieux urbains, la Smart City est à la fois source de malentendus politiques, d’errements technologiques majeurs et d’un potentiel certain d’innovation sociale dans les territoires. </a:t>
            </a:r>
            <a:endParaRPr kumimoji="0" lang="fr-FR" altLang="fr-FR" sz="1050" b="0" i="0" u="none" strike="noStrike" cap="none" normalizeH="0" baseline="0" dirty="0">
              <a:ln>
                <a:noFill/>
              </a:ln>
              <a:solidFill>
                <a:schemeClr val="tx1"/>
              </a:solidFill>
              <a:effectLst/>
              <a:latin typeface="Arial" panose="020B0604020202020204" pitchFamily="34" charset="0"/>
            </a:endParaRPr>
          </a:p>
        </p:txBody>
      </p:sp>
      <p:pic>
        <p:nvPicPr>
          <p:cNvPr id="3288" name="Image 1">
            <a:extLst>
              <a:ext uri="{FF2B5EF4-FFF2-40B4-BE49-F238E27FC236}">
                <a16:creationId xmlns:a16="http://schemas.microsoft.com/office/drawing/2014/main" id="{883C481A-CFC1-4046-A778-8FCC526E71A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5112866" y="673859"/>
            <a:ext cx="2101389" cy="1403350"/>
          </a:xfrm>
          <a:prstGeom prst="rect">
            <a:avLst/>
          </a:prstGeom>
          <a:noFill/>
          <a:extLst>
            <a:ext uri="{909E8E84-426E-40DD-AFC4-6F175D3DCCD1}">
              <a14:hiddenFill xmlns:a14="http://schemas.microsoft.com/office/drawing/2010/main">
                <a:solidFill>
                  <a:srgbClr val="FFFFFF"/>
                </a:solidFill>
              </a14:hiddenFill>
            </a:ext>
          </a:extLst>
        </p:spPr>
      </p:pic>
      <p:grpSp>
        <p:nvGrpSpPr>
          <p:cNvPr id="69" name="Groupe 68">
            <a:extLst>
              <a:ext uri="{FF2B5EF4-FFF2-40B4-BE49-F238E27FC236}">
                <a16:creationId xmlns:a16="http://schemas.microsoft.com/office/drawing/2014/main" id="{D2958F1F-453F-4648-B9E7-C9055585FADB}"/>
              </a:ext>
            </a:extLst>
          </p:cNvPr>
          <p:cNvGrpSpPr/>
          <p:nvPr/>
        </p:nvGrpSpPr>
        <p:grpSpPr>
          <a:xfrm>
            <a:off x="123196" y="2133827"/>
            <a:ext cx="1593912" cy="1527984"/>
            <a:chOff x="24908" y="1885719"/>
            <a:chExt cx="1593912" cy="1527984"/>
          </a:xfrm>
        </p:grpSpPr>
        <p:pic>
          <p:nvPicPr>
            <p:cNvPr id="3283" name="Image 19">
              <a:extLst>
                <a:ext uri="{FF2B5EF4-FFF2-40B4-BE49-F238E27FC236}">
                  <a16:creationId xmlns:a16="http://schemas.microsoft.com/office/drawing/2014/main" id="{4CBCD70C-A8B1-4F64-9C49-347DEFFC60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01" y="1885719"/>
              <a:ext cx="1524000" cy="1524000"/>
            </a:xfrm>
            <a:prstGeom prst="rect">
              <a:avLst/>
            </a:prstGeom>
            <a:noFill/>
            <a:extLst>
              <a:ext uri="{909E8E84-426E-40DD-AFC4-6F175D3DCCD1}">
                <a14:hiddenFill xmlns:a14="http://schemas.microsoft.com/office/drawing/2010/main">
                  <a:solidFill>
                    <a:srgbClr val="FFFFFF"/>
                  </a:solidFill>
                </a14:hiddenFill>
              </a:ext>
            </a:extLst>
          </p:spPr>
        </p:pic>
        <p:sp>
          <p:nvSpPr>
            <p:cNvPr id="3143" name="Zone de texte 213">
              <a:extLst>
                <a:ext uri="{FF2B5EF4-FFF2-40B4-BE49-F238E27FC236}">
                  <a16:creationId xmlns:a16="http://schemas.microsoft.com/office/drawing/2014/main" id="{18073C99-15AB-4B2D-9635-694923F5E244}"/>
                </a:ext>
              </a:extLst>
            </p:cNvPr>
            <p:cNvSpPr txBox="1">
              <a:spLocks noChangeArrowheads="1"/>
            </p:cNvSpPr>
            <p:nvPr/>
          </p:nvSpPr>
          <p:spPr bwMode="auto">
            <a:xfrm>
              <a:off x="24908" y="3136704"/>
              <a:ext cx="159391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Charles-Henri RAVONY</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grpSp>
      <p:sp>
        <p:nvSpPr>
          <p:cNvPr id="3144" name="Zone de texte 214">
            <a:extLst>
              <a:ext uri="{FF2B5EF4-FFF2-40B4-BE49-F238E27FC236}">
                <a16:creationId xmlns:a16="http://schemas.microsoft.com/office/drawing/2014/main" id="{E4DCC977-5E5A-4CE9-B131-0A9D8FDB86E6}"/>
              </a:ext>
            </a:extLst>
          </p:cNvPr>
          <p:cNvSpPr txBox="1">
            <a:spLocks noChangeArrowheads="1"/>
          </p:cNvSpPr>
          <p:nvPr/>
        </p:nvSpPr>
        <p:spPr bwMode="auto">
          <a:xfrm>
            <a:off x="1814617" y="2057967"/>
            <a:ext cx="5536393" cy="1762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LE MOT DE L’INTERVENANT</a:t>
            </a:r>
            <a:endParaRPr kumimoji="0" lang="fr-FR" altLang="fr-FR" sz="400" b="0" i="0" u="none" strike="noStrike" cap="none" normalizeH="0" baseline="0" dirty="0">
              <a:ln>
                <a:noFill/>
              </a:ln>
              <a:solidFill>
                <a:schemeClr val="tx1"/>
              </a:solidFill>
              <a:effectLst/>
            </a:endParaRPr>
          </a:p>
          <a:p>
            <a:pPr lvl="0" algn="l" defTabSz="914400" eaLnBrk="0" fontAlgn="base">
              <a:spcBef>
                <a:spcPct val="0"/>
              </a:spcBef>
              <a:spcAft>
                <a:spcPct val="0"/>
              </a:spcAft>
            </a:pPr>
            <a:r>
              <a:rPr lang="fr-FR" altLang="fr-FR" sz="1050" dirty="0">
                <a:solidFill>
                  <a:srgbClr val="404040"/>
                </a:solidFill>
                <a:latin typeface="Calibri" panose="020F0502020204030204" pitchFamily="34" charset="0"/>
                <a:ea typeface="Calibri" panose="020F0502020204030204" pitchFamily="34" charset="0"/>
                <a:cs typeface="Times New Roman" panose="02020603050405020304" pitchFamily="18" charset="0"/>
              </a:rPr>
              <a:t>Entre technologies émergentes et réinvention de la gouvernance territoriale, la Smart City porte des potentiels et de promesses à réaliser. Elle pose plusieurs questions : </a:t>
            </a:r>
            <a:r>
              <a:rPr lang="fr-FR" altLang="fr-FR" sz="1050" i="1" dirty="0">
                <a:solidFill>
                  <a:srgbClr val="404040"/>
                </a:solidFill>
                <a:latin typeface="Calibri Light" panose="020F0302020204030204" pitchFamily="34" charset="0"/>
                <a:ea typeface="Calibri" panose="020F0502020204030204" pitchFamily="34" charset="0"/>
                <a:cs typeface="Calibri Light" panose="020F0302020204030204" pitchFamily="34" charset="0"/>
              </a:rPr>
              <a:t>En quoi les territoires gagneraient-ils à abriter des villes intelligentes ? Qui bénéficierait de leur dynamique ? Est-ce une étape inévitable pour les métropoles et villes de taille moyenne ? A quoi ressemblerait une Smart City adaptée aux réalités et aux attentes des parties prenantes ?</a:t>
            </a:r>
            <a:r>
              <a:rPr lang="fr-FR" altLang="fr-FR" sz="1050" dirty="0">
                <a:solidFill>
                  <a:srgbClr val="404040"/>
                </a:solidFill>
                <a:latin typeface="Calibri Light" panose="020F0302020204030204" pitchFamily="34" charset="0"/>
                <a:ea typeface="Calibri" panose="020F0502020204030204" pitchFamily="34" charset="0"/>
                <a:cs typeface="Calibri Light" panose="020F0302020204030204" pitchFamily="34" charset="0"/>
              </a:rPr>
              <a:t> </a:t>
            </a:r>
            <a:r>
              <a:rPr lang="fr-FR" altLang="fr-FR" sz="1050" i="1" dirty="0">
                <a:solidFill>
                  <a:srgbClr val="404040"/>
                </a:solidFill>
                <a:latin typeface="Calibri Light" panose="020F0302020204030204" pitchFamily="34" charset="0"/>
                <a:ea typeface="Calibri" panose="020F0502020204030204" pitchFamily="34" charset="0"/>
                <a:cs typeface="Calibri Light" panose="020F0302020204030204" pitchFamily="34" charset="0"/>
              </a:rPr>
              <a:t>Comment construire une ville intelligente avec bon sens et pragmatisme ?</a:t>
            </a:r>
            <a:r>
              <a:rPr lang="fr-FR" altLang="fr-FR" sz="1050" i="1" dirty="0">
                <a:solidFill>
                  <a:srgbClr val="404040"/>
                </a:solidFill>
                <a:latin typeface="Calibri" panose="020F0502020204030204" pitchFamily="34" charset="0"/>
                <a:ea typeface="Calibri" panose="020F0502020204030204" pitchFamily="34" charset="0"/>
                <a:cs typeface="Times New Roman" panose="02020603050405020304" pitchFamily="18" charset="0"/>
              </a:rPr>
              <a:t> </a:t>
            </a:r>
            <a:r>
              <a:rPr lang="fr-FR" altLang="fr-FR" sz="1050" dirty="0">
                <a:solidFill>
                  <a:srgbClr val="404040"/>
                </a:solidFill>
                <a:latin typeface="Calibri" panose="020F0502020204030204" pitchFamily="34" charset="0"/>
                <a:ea typeface="Calibri" panose="020F0502020204030204" pitchFamily="34" charset="0"/>
                <a:cs typeface="Times New Roman" panose="02020603050405020304" pitchFamily="18" charset="0"/>
              </a:rPr>
              <a:t>Surtout, elle interroge les compétences de l’Etat et des collectivités face à la transformation des exigences citoyennes en matière de durabilité, d’efficience énergétique, de résilience urbaine, d’inclusivité sociale, de frugalité économique, de protection des données ou encore de partage de l’espace public.</a:t>
            </a:r>
          </a:p>
        </p:txBody>
      </p:sp>
      <p:grpSp>
        <p:nvGrpSpPr>
          <p:cNvPr id="126" name="Groupe 125">
            <a:extLst>
              <a:ext uri="{FF2B5EF4-FFF2-40B4-BE49-F238E27FC236}">
                <a16:creationId xmlns:a16="http://schemas.microsoft.com/office/drawing/2014/main" id="{7A1C9193-3896-4A33-9227-4517A34B8089}"/>
              </a:ext>
            </a:extLst>
          </p:cNvPr>
          <p:cNvGrpSpPr/>
          <p:nvPr/>
        </p:nvGrpSpPr>
        <p:grpSpPr>
          <a:xfrm>
            <a:off x="798195" y="8806180"/>
            <a:ext cx="6847205" cy="1726565"/>
            <a:chOff x="0" y="0"/>
            <a:chExt cx="6847609" cy="1726728"/>
          </a:xfrm>
        </p:grpSpPr>
        <p:sp>
          <p:nvSpPr>
            <p:cNvPr id="127" name="Zone de texte 224">
              <a:extLst>
                <a:ext uri="{FF2B5EF4-FFF2-40B4-BE49-F238E27FC236}">
                  <a16:creationId xmlns:a16="http://schemas.microsoft.com/office/drawing/2014/main" id="{D2C43E4B-A37E-4CF2-AE68-34BA880D1959}"/>
                </a:ext>
              </a:extLst>
            </p:cNvPr>
            <p:cNvSpPr txBox="1"/>
            <p:nvPr/>
          </p:nvSpPr>
          <p:spPr bwMode="auto">
            <a:xfrm>
              <a:off x="374073" y="0"/>
              <a:ext cx="2491740" cy="167195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Coût 2018 par stagiaire :</a:t>
              </a:r>
              <a:b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1 965 € ht (2 358 € ttc)</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Durée :</a:t>
              </a:r>
              <a:b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2 jours - 14 heures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Lieu :</a:t>
              </a:r>
              <a:b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Paris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8" name="Graphique 2">
              <a:extLst>
                <a:ext uri="{FF2B5EF4-FFF2-40B4-BE49-F238E27FC236}">
                  <a16:creationId xmlns:a16="http://schemas.microsoft.com/office/drawing/2014/main" id="{1545F014-FD6B-49DC-88FC-BAF7516F22E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1088968"/>
              <a:ext cx="329565" cy="329565"/>
            </a:xfrm>
            <a:prstGeom prst="rect">
              <a:avLst/>
            </a:prstGeom>
          </p:spPr>
        </p:pic>
        <p:pic>
          <p:nvPicPr>
            <p:cNvPr id="129" name="Graphique 5">
              <a:extLst>
                <a:ext uri="{FF2B5EF4-FFF2-40B4-BE49-F238E27FC236}">
                  <a16:creationId xmlns:a16="http://schemas.microsoft.com/office/drawing/2014/main" id="{B05B6208-2543-4188-B22A-0F13CB897D3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6625" y="590204"/>
              <a:ext cx="295910" cy="295910"/>
            </a:xfrm>
            <a:prstGeom prst="rect">
              <a:avLst/>
            </a:prstGeom>
          </p:spPr>
        </p:pic>
        <p:pic>
          <p:nvPicPr>
            <p:cNvPr id="130" name="Graphique 8">
              <a:extLst>
                <a:ext uri="{FF2B5EF4-FFF2-40B4-BE49-F238E27FC236}">
                  <a16:creationId xmlns:a16="http://schemas.microsoft.com/office/drawing/2014/main" id="{ABC86239-B46C-4D25-8EC4-4C0976918E0E}"/>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4938" y="116379"/>
              <a:ext cx="287655" cy="287655"/>
            </a:xfrm>
            <a:prstGeom prst="rect">
              <a:avLst/>
            </a:prstGeom>
          </p:spPr>
        </p:pic>
        <p:sp>
          <p:nvSpPr>
            <p:cNvPr id="131" name="Zone de texte 21">
              <a:extLst>
                <a:ext uri="{FF2B5EF4-FFF2-40B4-BE49-F238E27FC236}">
                  <a16:creationId xmlns:a16="http://schemas.microsoft.com/office/drawing/2014/main" id="{4B075F03-6FE3-42A9-9C3F-B776119C19C4}"/>
                </a:ext>
              </a:extLst>
            </p:cNvPr>
            <p:cNvSpPr txBox="1"/>
            <p:nvPr/>
          </p:nvSpPr>
          <p:spPr bwMode="auto">
            <a:xfrm>
              <a:off x="3798916" y="0"/>
              <a:ext cx="3040380" cy="46863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fr-FR" sz="1200" b="1" u="sng" dirty="0">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DATES :</a:t>
              </a:r>
              <a:br>
                <a:rPr lang="fr-FR" sz="1200" b="1" u="sng" dirty="0">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16-17 mai 2018 - 6-7 décembre 2018</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2" name="Zone de texte 23">
              <a:extLst>
                <a:ext uri="{FF2B5EF4-FFF2-40B4-BE49-F238E27FC236}">
                  <a16:creationId xmlns:a16="http://schemas.microsoft.com/office/drawing/2014/main" id="{6E2A0847-A09E-42BF-B62B-4EC00DDF8857}"/>
                </a:ext>
              </a:extLst>
            </p:cNvPr>
            <p:cNvSpPr txBox="1"/>
            <p:nvPr/>
          </p:nvSpPr>
          <p:spPr bwMode="auto">
            <a:xfrm>
              <a:off x="3807229" y="822960"/>
              <a:ext cx="3040380" cy="90376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fr-FR" sz="1200" b="1" u="sng" dirty="0">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CONTACT :</a:t>
              </a:r>
              <a:br>
                <a:rPr lang="fr-FR" sz="1200" b="1" u="sng" dirty="0">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Myriam </a:t>
              </a:r>
              <a:r>
                <a:rPr lang="fr-FR" sz="1200" b="1"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RAHMOUNI</a:t>
              </a:r>
              <a:br>
                <a:rPr lang="fr-FR" sz="1200" b="1"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Tél :06 00 00 00 00</a:t>
              </a:r>
              <a:br>
                <a:rPr lang="fr-FR" sz="12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Mail :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33" name="Graphique 10">
              <a:extLst>
                <a:ext uri="{FF2B5EF4-FFF2-40B4-BE49-F238E27FC236}">
                  <a16:creationId xmlns:a16="http://schemas.microsoft.com/office/drawing/2014/main" id="{0F7C3973-93BC-4FD1-8AFB-344C40740484}"/>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316778" y="1064029"/>
              <a:ext cx="359410" cy="359410"/>
            </a:xfrm>
            <a:prstGeom prst="rect">
              <a:avLst/>
            </a:prstGeom>
          </p:spPr>
        </p:pic>
        <p:cxnSp>
          <p:nvCxnSpPr>
            <p:cNvPr id="134" name="Connecteur droit 133">
              <a:extLst>
                <a:ext uri="{FF2B5EF4-FFF2-40B4-BE49-F238E27FC236}">
                  <a16:creationId xmlns:a16="http://schemas.microsoft.com/office/drawing/2014/main" id="{731811B4-75B8-45F1-935B-85876DE25126}"/>
                </a:ext>
              </a:extLst>
            </p:cNvPr>
            <p:cNvCxnSpPr/>
            <p:nvPr/>
          </p:nvCxnSpPr>
          <p:spPr>
            <a:xfrm>
              <a:off x="3765665" y="897775"/>
              <a:ext cx="0" cy="69088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5" name="Connecteur droit 134">
              <a:extLst>
                <a:ext uri="{FF2B5EF4-FFF2-40B4-BE49-F238E27FC236}">
                  <a16:creationId xmlns:a16="http://schemas.microsoft.com/office/drawing/2014/main" id="{835528FD-820B-4E45-80F3-25A3465D3FFD}"/>
                </a:ext>
              </a:extLst>
            </p:cNvPr>
            <p:cNvCxnSpPr/>
            <p:nvPr/>
          </p:nvCxnSpPr>
          <p:spPr>
            <a:xfrm>
              <a:off x="3765665" y="58189"/>
              <a:ext cx="0" cy="34417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36" name="Graphique 12">
              <a:extLst>
                <a:ext uri="{FF2B5EF4-FFF2-40B4-BE49-F238E27FC236}">
                  <a16:creationId xmlns:a16="http://schemas.microsoft.com/office/drawing/2014/main" id="{014B60AD-8C47-456E-BAA4-C49E53EF6FE0}"/>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333404" y="74815"/>
              <a:ext cx="324485" cy="324485"/>
            </a:xfrm>
            <a:prstGeom prst="rect">
              <a:avLst/>
            </a:prstGeom>
          </p:spPr>
        </p:pic>
      </p:grpSp>
      <p:sp>
        <p:nvSpPr>
          <p:cNvPr id="3145" name="Zone de texte 1">
            <a:extLst>
              <a:ext uri="{FF2B5EF4-FFF2-40B4-BE49-F238E27FC236}">
                <a16:creationId xmlns:a16="http://schemas.microsoft.com/office/drawing/2014/main" id="{23CD3D53-60BA-4203-B189-50A67CD1B9D1}"/>
              </a:ext>
            </a:extLst>
          </p:cNvPr>
          <p:cNvSpPr txBox="1">
            <a:spLocks noChangeArrowheads="1"/>
          </p:cNvSpPr>
          <p:nvPr/>
        </p:nvSpPr>
        <p:spPr bwMode="auto">
          <a:xfrm>
            <a:off x="147208" y="3798394"/>
            <a:ext cx="3449638" cy="350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Contenus :</a:t>
            </a:r>
          </a:p>
        </p:txBody>
      </p:sp>
      <p:sp>
        <p:nvSpPr>
          <p:cNvPr id="3146" name="Zone de texte 227">
            <a:extLst>
              <a:ext uri="{FF2B5EF4-FFF2-40B4-BE49-F238E27FC236}">
                <a16:creationId xmlns:a16="http://schemas.microsoft.com/office/drawing/2014/main" id="{F2946834-AEAF-46DE-92CD-BAC6BECDC6A2}"/>
              </a:ext>
            </a:extLst>
          </p:cNvPr>
          <p:cNvSpPr txBox="1">
            <a:spLocks noChangeArrowheads="1"/>
          </p:cNvSpPr>
          <p:nvPr/>
        </p:nvSpPr>
        <p:spPr bwMode="auto">
          <a:xfrm>
            <a:off x="3779836" y="3798394"/>
            <a:ext cx="3499037" cy="4057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l" defTabSz="914400" eaLnBrk="0" fontAlgn="base">
              <a:spcBef>
                <a:spcPct val="0"/>
              </a:spcBef>
              <a:spcAft>
                <a:spcPct val="0"/>
              </a:spcAft>
            </a:pPr>
            <a:r>
              <a:rPr kumimoji="0" lang="fr-FR" altLang="fr-FR" sz="1200" b="1"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Objectifs :</a:t>
            </a:r>
          </a:p>
          <a:p>
            <a:pPr marL="171450" lvl="0" indent="-171450" algn="l" defTabSz="914400" eaLnBrk="0" fontAlgn="base">
              <a:spcBef>
                <a:spcPct val="0"/>
              </a:spcBef>
              <a:spcAft>
                <a:spcPct val="0"/>
              </a:spcAft>
              <a:buFont typeface="Arial" panose="020B0604020202020204" pitchFamily="34" charset="0"/>
              <a:buChar char="•"/>
            </a:pPr>
            <a:r>
              <a:rPr lang="fr-FR" altLang="fr-FR" sz="1100" dirty="0">
                <a:solidFill>
                  <a:srgbClr val="404040"/>
                </a:solidFill>
                <a:latin typeface="Calibri" panose="020F0502020204030204" pitchFamily="34" charset="0"/>
                <a:ea typeface="Times New Roman" panose="02020603050405020304" pitchFamily="18" charset="0"/>
                <a:cs typeface="Calibri" panose="020F0502020204030204" pitchFamily="34" charset="0"/>
              </a:rPr>
              <a:t>Comprendre l’effervescence actuelle autour des villes intelligentes</a:t>
            </a:r>
          </a:p>
          <a:p>
            <a:pPr marL="171450" lvl="0" indent="-171450" algn="l" defTabSz="914400" eaLnBrk="0" fontAlgn="base">
              <a:spcBef>
                <a:spcPct val="0"/>
              </a:spcBef>
              <a:spcAft>
                <a:spcPct val="0"/>
              </a:spcAft>
              <a:buFont typeface="Arial" panose="020B0604020202020204" pitchFamily="34" charset="0"/>
              <a:buChar char="•"/>
            </a:pPr>
            <a:r>
              <a:rPr lang="fr-FR" altLang="fr-FR" sz="1100" dirty="0">
                <a:solidFill>
                  <a:srgbClr val="404040"/>
                </a:solidFill>
                <a:latin typeface="Calibri" panose="020F0502020204030204" pitchFamily="34" charset="0"/>
                <a:ea typeface="Times New Roman" panose="02020603050405020304" pitchFamily="18" charset="0"/>
                <a:cs typeface="Calibri" panose="020F0502020204030204" pitchFamily="34" charset="0"/>
              </a:rPr>
              <a:t>Identifier des pistes de réponses par la Smart City aux enjeux urbains d’efficience énergétique, de participation citoyenne, de sobriété numérique ou encore de valorisation de la data</a:t>
            </a:r>
          </a:p>
          <a:p>
            <a:pPr marL="171450" lvl="0" indent="-171450" algn="l" defTabSz="914400" eaLnBrk="0" fontAlgn="base">
              <a:spcBef>
                <a:spcPct val="0"/>
              </a:spcBef>
              <a:spcAft>
                <a:spcPct val="0"/>
              </a:spcAft>
              <a:buFont typeface="Arial" panose="020B0604020202020204" pitchFamily="34" charset="0"/>
              <a:buChar char="•"/>
            </a:pPr>
            <a:r>
              <a:rPr lang="fr-FR" altLang="fr-FR" sz="1100" dirty="0">
                <a:solidFill>
                  <a:srgbClr val="404040"/>
                </a:solidFill>
                <a:latin typeface="Calibri" panose="020F0502020204030204" pitchFamily="34" charset="0"/>
                <a:ea typeface="Times New Roman" panose="02020603050405020304" pitchFamily="18" charset="0"/>
                <a:cs typeface="Calibri" panose="020F0502020204030204" pitchFamily="34" charset="0"/>
              </a:rPr>
              <a:t>Avoir un panorama des nouvelles pratiques internationales dans ce domaine </a:t>
            </a:r>
          </a:p>
          <a:p>
            <a:pPr marL="171450" lvl="0" indent="-171450" algn="l" defTabSz="914400" eaLnBrk="0" fontAlgn="base">
              <a:spcBef>
                <a:spcPct val="0"/>
              </a:spcBef>
              <a:spcAft>
                <a:spcPct val="0"/>
              </a:spcAft>
              <a:buFont typeface="Arial" panose="020B0604020202020204" pitchFamily="34" charset="0"/>
              <a:buChar char="•"/>
            </a:pPr>
            <a:r>
              <a:rPr lang="fr-FR" altLang="fr-FR" sz="1100" dirty="0">
                <a:solidFill>
                  <a:srgbClr val="404040"/>
                </a:solidFill>
                <a:latin typeface="Calibri" panose="020F0502020204030204" pitchFamily="34" charset="0"/>
                <a:ea typeface="Times New Roman" panose="02020603050405020304" pitchFamily="18" charset="0"/>
                <a:cs typeface="Calibri" panose="020F0502020204030204" pitchFamily="34" charset="0"/>
              </a:rPr>
              <a:t>Comprendre la démarche pour transformer votre proposition de valeur Smart City</a:t>
            </a:r>
          </a:p>
          <a:p>
            <a:pPr lvl="0" algn="l" defTabSz="914400" eaLnBrk="0" fontAlgn="base">
              <a:spcBef>
                <a:spcPct val="0"/>
              </a:spcBef>
              <a:spcAft>
                <a:spcPct val="0"/>
              </a:spcAft>
            </a:pPr>
            <a:endParaRPr lang="fr-FR" altLang="fr-FR" sz="1100" dirty="0">
              <a:solidFill>
                <a:srgbClr val="404040"/>
              </a:solidFill>
              <a:latin typeface="Calibri" panose="020F0502020204030204" pitchFamily="34" charset="0"/>
              <a:ea typeface="Calibri" panose="020F0502020204030204" pitchFamily="34" charset="0"/>
              <a:cs typeface="Calibri" panose="020F0502020204030204" pitchFamily="34" charset="0"/>
            </a:endParaRPr>
          </a:p>
          <a:p>
            <a:pPr lvl="0" algn="l" defTabSz="914400" eaLnBrk="0" fontAlgn="base">
              <a:spcBef>
                <a:spcPct val="0"/>
              </a:spcBef>
              <a:spcAft>
                <a:spcPct val="0"/>
              </a:spcAft>
            </a:pPr>
            <a:r>
              <a:rPr kumimoji="0" lang="fr-FR" altLang="fr-FR" sz="1200" b="1"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Méthodes pédagogiques :</a:t>
            </a:r>
            <a:br>
              <a:rPr kumimoji="0" lang="fr-FR" altLang="fr-FR" sz="1200" b="1"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br>
            <a:r>
              <a:rPr lang="fr-FR" altLang="fr-FR" sz="1100" dirty="0">
                <a:solidFill>
                  <a:srgbClr val="404040"/>
                </a:solidFill>
                <a:latin typeface="Calibri" panose="020F0502020204030204" pitchFamily="34" charset="0"/>
                <a:ea typeface="Times New Roman" panose="02020603050405020304" pitchFamily="18" charset="0"/>
                <a:cs typeface="Calibri" panose="020F0502020204030204" pitchFamily="34" charset="0"/>
              </a:rPr>
              <a:t>Animation avec démonstrations, cas et témoignages</a:t>
            </a:r>
            <a:endParaRPr lang="fr-FR" altLang="fr-FR" sz="1100"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1"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Prérequis :</a:t>
            </a:r>
            <a:endParaRPr kumimoji="0" lang="fr-FR" altLang="fr-FR" sz="400" b="0" i="0" u="none" strike="noStrike" cap="none" normalizeH="0" baseline="0" dirty="0">
              <a:ln>
                <a:noFill/>
              </a:ln>
              <a:solidFill>
                <a:schemeClr val="tx1"/>
              </a:solidFill>
              <a:effectLst/>
            </a:endParaRPr>
          </a:p>
          <a:p>
            <a:pPr lvl="0" algn="l" defTabSz="914400" eaLnBrk="0" fontAlgn="base">
              <a:spcBef>
                <a:spcPct val="0"/>
              </a:spcBef>
              <a:spcAft>
                <a:spcPct val="0"/>
              </a:spcAft>
            </a:pPr>
            <a:r>
              <a:rPr lang="fr-FR" altLang="fr-FR" sz="1100" dirty="0">
                <a:solidFill>
                  <a:srgbClr val="404040"/>
                </a:solidFill>
                <a:latin typeface="Calibri" panose="020F0502020204030204" pitchFamily="34" charset="0"/>
                <a:ea typeface="Times New Roman" panose="02020603050405020304" pitchFamily="18" charset="0"/>
                <a:cs typeface="Calibri" panose="020F0502020204030204" pitchFamily="34" charset="0"/>
              </a:rPr>
              <a:t>Intérêt ou expériences dans la conception, le déploiement et le suivi de :</a:t>
            </a:r>
          </a:p>
          <a:p>
            <a:pPr marL="171450" lvl="0" indent="-171450" algn="l" defTabSz="914400" eaLnBrk="0" fontAlgn="base">
              <a:spcBef>
                <a:spcPct val="0"/>
              </a:spcBef>
              <a:spcAft>
                <a:spcPct val="0"/>
              </a:spcAft>
              <a:buFont typeface="Arial" panose="020B0604020202020204" pitchFamily="34" charset="0"/>
              <a:buChar char="•"/>
            </a:pPr>
            <a:r>
              <a:rPr lang="fr-FR" altLang="fr-FR" sz="1100" dirty="0">
                <a:solidFill>
                  <a:srgbClr val="404040"/>
                </a:solidFill>
                <a:latin typeface="Calibri" panose="020F0502020204030204" pitchFamily="34" charset="0"/>
                <a:ea typeface="Times New Roman" panose="02020603050405020304" pitchFamily="18" charset="0"/>
                <a:cs typeface="Calibri" panose="020F0502020204030204" pitchFamily="34" charset="0"/>
              </a:rPr>
              <a:t>Programmes, projets et dispositifs urbains et d’aménagement territorial </a:t>
            </a:r>
          </a:p>
          <a:p>
            <a:pPr marL="171450" lvl="0" indent="-171450" algn="l" defTabSz="914400" eaLnBrk="0" fontAlgn="base">
              <a:spcBef>
                <a:spcPct val="0"/>
              </a:spcBef>
              <a:spcAft>
                <a:spcPct val="0"/>
              </a:spcAft>
              <a:buFont typeface="Arial" panose="020B0604020202020204" pitchFamily="34" charset="0"/>
              <a:buChar char="•"/>
            </a:pPr>
            <a:r>
              <a:rPr lang="fr-FR" altLang="fr-FR" sz="1100" dirty="0">
                <a:solidFill>
                  <a:srgbClr val="404040"/>
                </a:solidFill>
                <a:latin typeface="Calibri" panose="020F0502020204030204" pitchFamily="34" charset="0"/>
                <a:ea typeface="Times New Roman" panose="02020603050405020304" pitchFamily="18" charset="0"/>
                <a:cs typeface="Calibri" panose="020F0502020204030204" pitchFamily="34" charset="0"/>
              </a:rPr>
              <a:t>Projets d’infrastructures (énergie, transport, eau, déchets, sécurité)</a:t>
            </a:r>
            <a:endParaRPr lang="fr-FR" altLang="fr-FR" sz="1100"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1"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Évaluation validation :</a:t>
            </a:r>
            <a:endParaRPr kumimoji="0" lang="fr-FR" altLang="fr-FR" sz="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dirty="0">
                <a:ln>
                  <a:noFill/>
                </a:ln>
                <a:solidFill>
                  <a:srgbClr val="404040"/>
                </a:solidFill>
                <a:effectLst/>
                <a:latin typeface="Calibri" panose="020F0502020204030204" pitchFamily="34" charset="0"/>
                <a:ea typeface="Times New Roman" panose="02020603050405020304" pitchFamily="18" charset="0"/>
                <a:cs typeface="Calibri" panose="020F0502020204030204" pitchFamily="34" charset="0"/>
              </a:rPr>
              <a:t>Questionnaires</a:t>
            </a:r>
            <a:endParaRPr kumimoji="0" lang="fr-FR" altLang="fr-FR" sz="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162" name="Rectangle 218">
            <a:extLst>
              <a:ext uri="{FF2B5EF4-FFF2-40B4-BE49-F238E27FC236}">
                <a16:creationId xmlns:a16="http://schemas.microsoft.com/office/drawing/2014/main" id="{59ADBAE2-B819-4C44-A31F-DC19CC8A05AB}"/>
              </a:ext>
            </a:extLst>
          </p:cNvPr>
          <p:cNvSpPr>
            <a:spLocks noChangeArrowheads="1"/>
          </p:cNvSpPr>
          <p:nvPr/>
        </p:nvSpPr>
        <p:spPr bwMode="auto">
          <a:xfrm>
            <a:off x="152400" y="152400"/>
            <a:ext cx="755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dirty="0"/>
          </a:p>
        </p:txBody>
      </p:sp>
      <p:grpSp>
        <p:nvGrpSpPr>
          <p:cNvPr id="64" name="Groupe 63">
            <a:extLst>
              <a:ext uri="{FF2B5EF4-FFF2-40B4-BE49-F238E27FC236}">
                <a16:creationId xmlns:a16="http://schemas.microsoft.com/office/drawing/2014/main" id="{CA0F8D64-412D-4D06-8593-54E27C7EA0BE}"/>
              </a:ext>
            </a:extLst>
          </p:cNvPr>
          <p:cNvGrpSpPr/>
          <p:nvPr/>
        </p:nvGrpSpPr>
        <p:grpSpPr>
          <a:xfrm>
            <a:off x="14185" y="14171"/>
            <a:ext cx="4722729" cy="534670"/>
            <a:chOff x="14185" y="14171"/>
            <a:chExt cx="4722729" cy="534670"/>
          </a:xfrm>
        </p:grpSpPr>
        <p:sp>
          <p:nvSpPr>
            <p:cNvPr id="3142" name="Rectangle 2">
              <a:extLst>
                <a:ext uri="{FF2B5EF4-FFF2-40B4-BE49-F238E27FC236}">
                  <a16:creationId xmlns:a16="http://schemas.microsoft.com/office/drawing/2014/main" id="{4F030767-FA20-4CEF-BBB1-7CA1FF079517}"/>
                </a:ext>
              </a:extLst>
            </p:cNvPr>
            <p:cNvSpPr>
              <a:spLocks/>
            </p:cNvSpPr>
            <p:nvPr/>
          </p:nvSpPr>
          <p:spPr bwMode="auto">
            <a:xfrm>
              <a:off x="187138" y="14171"/>
              <a:ext cx="4549776" cy="533400"/>
            </a:xfrm>
            <a:custGeom>
              <a:avLst/>
              <a:gdLst>
                <a:gd name="T0" fmla="*/ 0 w 4147185"/>
                <a:gd name="T1" fmla="*/ 0 h 533400"/>
                <a:gd name="T2" fmla="*/ 4550229 w 4147185"/>
                <a:gd name="T3" fmla="*/ 0 h 533400"/>
                <a:gd name="T4" fmla="*/ 4224168 w 4147185"/>
                <a:gd name="T5" fmla="*/ 533400 h 533400"/>
                <a:gd name="T6" fmla="*/ 0 w 4147185"/>
                <a:gd name="T7" fmla="*/ 533400 h 533400"/>
                <a:gd name="T8" fmla="*/ 0 w 4147185"/>
                <a:gd name="T9" fmla="*/ 0 h 533400"/>
                <a:gd name="T10" fmla="*/ 0 60000 65536"/>
                <a:gd name="T11" fmla="*/ 0 60000 65536"/>
                <a:gd name="T12" fmla="*/ 0 60000 65536"/>
                <a:gd name="T13" fmla="*/ 0 60000 65536"/>
                <a:gd name="T14" fmla="*/ 0 60000 65536"/>
                <a:gd name="T15" fmla="*/ 0 w 4147185"/>
                <a:gd name="T16" fmla="*/ 0 h 533400"/>
                <a:gd name="T17" fmla="*/ 4147185 w 4147185"/>
                <a:gd name="T18" fmla="*/ 533400 h 533400"/>
              </a:gdLst>
              <a:ahLst/>
              <a:cxnLst>
                <a:cxn ang="T10">
                  <a:pos x="T0" y="T1"/>
                </a:cxn>
                <a:cxn ang="T11">
                  <a:pos x="T2" y="T3"/>
                </a:cxn>
                <a:cxn ang="T12">
                  <a:pos x="T4" y="T5"/>
                </a:cxn>
                <a:cxn ang="T13">
                  <a:pos x="T6" y="T7"/>
                </a:cxn>
                <a:cxn ang="T14">
                  <a:pos x="T8" y="T9"/>
                </a:cxn>
              </a:cxnLst>
              <a:rect l="T15" t="T16" r="T17" b="T18"/>
              <a:pathLst>
                <a:path w="4147185" h="533400">
                  <a:moveTo>
                    <a:pt x="0" y="0"/>
                  </a:moveTo>
                  <a:lnTo>
                    <a:pt x="4147185" y="0"/>
                  </a:lnTo>
                  <a:lnTo>
                    <a:pt x="3850005" y="533400"/>
                  </a:lnTo>
                  <a:lnTo>
                    <a:pt x="0" y="533400"/>
                  </a:lnTo>
                  <a:lnTo>
                    <a:pt x="0" y="0"/>
                  </a:lnTo>
                  <a:close/>
                </a:path>
              </a:pathLst>
            </a:custGeom>
            <a:solidFill>
              <a:srgbClr val="306086"/>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72000" tIns="126000" rIns="91440" bIns="45720" numCol="1" anchor="ctr" anchorCtr="0" compatLnSpc="1">
              <a:prstTxWarp prst="textNoShape">
                <a:avLst/>
              </a:prstTxWarp>
            </a:bodyPr>
            <a:lstStyle/>
            <a:p>
              <a:pPr lvl="0" algn="l" defTabSz="914400" eaLnBrk="0" fontAlgn="base">
                <a:spcBef>
                  <a:spcPct val="0"/>
                </a:spcBef>
                <a:spcAft>
                  <a:spcPct val="0"/>
                </a:spcAft>
              </a:pPr>
              <a:r>
                <a:rPr lang="fr-FR" altLang="fr-FR" sz="1600" b="1" dirty="0">
                  <a:solidFill>
                    <a:srgbClr val="FFFFFF"/>
                  </a:solidFill>
                  <a:latin typeface="Calibri" panose="020F0502020204030204" pitchFamily="34" charset="0"/>
                  <a:ea typeface="Calibri" panose="020F0502020204030204" pitchFamily="34" charset="0"/>
                  <a:cs typeface="Times New Roman" panose="02020603050405020304" pitchFamily="18" charset="0"/>
                </a:rPr>
                <a:t>Smart City : Meilleures pratiques et tendances</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119" name="Rectangle 118">
              <a:extLst>
                <a:ext uri="{FF2B5EF4-FFF2-40B4-BE49-F238E27FC236}">
                  <a16:creationId xmlns:a16="http://schemas.microsoft.com/office/drawing/2014/main" id="{0127F48C-29E7-4D58-BB78-B8D3FC129517}"/>
                </a:ext>
              </a:extLst>
            </p:cNvPr>
            <p:cNvSpPr/>
            <p:nvPr/>
          </p:nvSpPr>
          <p:spPr>
            <a:xfrm>
              <a:off x="14185" y="16076"/>
              <a:ext cx="86995" cy="532765"/>
            </a:xfrm>
            <a:prstGeom prst="rect">
              <a:avLst/>
            </a:prstGeom>
            <a:solidFill>
              <a:srgbClr val="30608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dirty="0"/>
            </a:p>
          </p:txBody>
        </p:sp>
        <p:sp>
          <p:nvSpPr>
            <p:cNvPr id="120" name="Rectangle 119">
              <a:extLst>
                <a:ext uri="{FF2B5EF4-FFF2-40B4-BE49-F238E27FC236}">
                  <a16:creationId xmlns:a16="http://schemas.microsoft.com/office/drawing/2014/main" id="{E4405F67-743A-453E-AA58-12FBF9453B3C}"/>
                </a:ext>
              </a:extLst>
            </p:cNvPr>
            <p:cNvSpPr/>
            <p:nvPr/>
          </p:nvSpPr>
          <p:spPr>
            <a:xfrm>
              <a:off x="123196" y="14806"/>
              <a:ext cx="86995" cy="532765"/>
            </a:xfrm>
            <a:prstGeom prst="rect">
              <a:avLst/>
            </a:prstGeom>
            <a:solidFill>
              <a:srgbClr val="30608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dirty="0"/>
            </a:p>
          </p:txBody>
        </p:sp>
        <p:sp>
          <p:nvSpPr>
            <p:cNvPr id="3163" name="Rectangle 221">
              <a:extLst>
                <a:ext uri="{FF2B5EF4-FFF2-40B4-BE49-F238E27FC236}">
                  <a16:creationId xmlns:a16="http://schemas.microsoft.com/office/drawing/2014/main" id="{0614E70F-A376-48A0-807D-3AA68544F6D1}"/>
                </a:ext>
              </a:extLst>
            </p:cNvPr>
            <p:cNvSpPr>
              <a:spLocks noChangeArrowheads="1"/>
            </p:cNvSpPr>
            <p:nvPr/>
          </p:nvSpPr>
          <p:spPr bwMode="auto">
            <a:xfrm>
              <a:off x="673396" y="471371"/>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fr-FR" dirty="0"/>
            </a:p>
          </p:txBody>
        </p:sp>
      </p:grpSp>
      <p:sp>
        <p:nvSpPr>
          <p:cNvPr id="3164" name="Rectangle 224">
            <a:extLst>
              <a:ext uri="{FF2B5EF4-FFF2-40B4-BE49-F238E27FC236}">
                <a16:creationId xmlns:a16="http://schemas.microsoft.com/office/drawing/2014/main" id="{EDFE9505-7967-43C0-903A-4AAA2FE5C06D}"/>
              </a:ext>
            </a:extLst>
          </p:cNvPr>
          <p:cNvSpPr>
            <a:spLocks noChangeArrowheads="1"/>
          </p:cNvSpPr>
          <p:nvPr/>
        </p:nvSpPr>
        <p:spPr bwMode="auto">
          <a:xfrm>
            <a:off x="152400" y="2133600"/>
            <a:ext cx="755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dirty="0">
                <a:ln>
                  <a:noFill/>
                </a:ln>
                <a:solidFill>
                  <a:schemeClr val="tx1"/>
                </a:solidFill>
                <a:effectLst/>
                <a:latin typeface="Arial" panose="020B0604020202020204" pitchFamily="34" charset="0"/>
              </a:rPr>
            </a:b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166" name="Rectangle 235">
            <a:extLst>
              <a:ext uri="{FF2B5EF4-FFF2-40B4-BE49-F238E27FC236}">
                <a16:creationId xmlns:a16="http://schemas.microsoft.com/office/drawing/2014/main" id="{071D8BF3-0782-4CEF-97B3-F47686A74B32}"/>
              </a:ext>
            </a:extLst>
          </p:cNvPr>
          <p:cNvSpPr>
            <a:spLocks noChangeArrowheads="1"/>
          </p:cNvSpPr>
          <p:nvPr/>
        </p:nvSpPr>
        <p:spPr bwMode="auto">
          <a:xfrm>
            <a:off x="152400" y="2590800"/>
            <a:ext cx="755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dirty="0">
                <a:ln>
                  <a:noFill/>
                </a:ln>
                <a:solidFill>
                  <a:schemeClr val="tx1"/>
                </a:solidFill>
                <a:effectLst/>
                <a:latin typeface="Arial" panose="020B0604020202020204" pitchFamily="34" charset="0"/>
              </a:rPr>
            </a:b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167" name="Rectangle 236">
            <a:extLst>
              <a:ext uri="{FF2B5EF4-FFF2-40B4-BE49-F238E27FC236}">
                <a16:creationId xmlns:a16="http://schemas.microsoft.com/office/drawing/2014/main" id="{06C2B54D-4B5B-49DB-82CB-8C801FFDAB97}"/>
              </a:ext>
            </a:extLst>
          </p:cNvPr>
          <p:cNvSpPr>
            <a:spLocks noChangeArrowheads="1"/>
          </p:cNvSpPr>
          <p:nvPr/>
        </p:nvSpPr>
        <p:spPr bwMode="auto">
          <a:xfrm>
            <a:off x="152400" y="3048000"/>
            <a:ext cx="75596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dirty="0">
                <a:ln>
                  <a:noFill/>
                </a:ln>
                <a:solidFill>
                  <a:schemeClr val="tx1"/>
                </a:solidFill>
                <a:effectLst/>
                <a:latin typeface="Arial" panose="020B0604020202020204" pitchFamily="34" charset="0"/>
              </a:rPr>
            </a:b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43" name="Rectangle 251">
            <a:extLst>
              <a:ext uri="{FF2B5EF4-FFF2-40B4-BE49-F238E27FC236}">
                <a16:creationId xmlns:a16="http://schemas.microsoft.com/office/drawing/2014/main" id="{12217DA8-A903-42C0-AA2A-B4FA6EBE4E0A}"/>
              </a:ext>
            </a:extLst>
          </p:cNvPr>
          <p:cNvSpPr>
            <a:spLocks noChangeArrowheads="1"/>
          </p:cNvSpPr>
          <p:nvPr/>
        </p:nvSpPr>
        <p:spPr bwMode="auto">
          <a:xfrm>
            <a:off x="152400" y="3048000"/>
            <a:ext cx="75596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dirty="0">
                <a:ln>
                  <a:noFill/>
                </a:ln>
                <a:solidFill>
                  <a:schemeClr val="tx1"/>
                </a:solidFill>
                <a:effectLst/>
                <a:latin typeface="Arial" panose="020B0604020202020204" pitchFamily="34" charset="0"/>
              </a:rPr>
            </a:b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48" name="Rectangle 256">
            <a:extLst>
              <a:ext uri="{FF2B5EF4-FFF2-40B4-BE49-F238E27FC236}">
                <a16:creationId xmlns:a16="http://schemas.microsoft.com/office/drawing/2014/main" id="{B50810A5-A3FE-413C-81CF-E5A065980FB7}"/>
              </a:ext>
            </a:extLst>
          </p:cNvPr>
          <p:cNvSpPr>
            <a:spLocks noChangeArrowheads="1"/>
          </p:cNvSpPr>
          <p:nvPr/>
        </p:nvSpPr>
        <p:spPr bwMode="auto">
          <a:xfrm>
            <a:off x="152400" y="3048000"/>
            <a:ext cx="75596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a:t>
            </a:r>
          </a:p>
        </p:txBody>
      </p:sp>
      <p:sp>
        <p:nvSpPr>
          <p:cNvPr id="53" name="Rectangle 257">
            <a:extLst>
              <a:ext uri="{FF2B5EF4-FFF2-40B4-BE49-F238E27FC236}">
                <a16:creationId xmlns:a16="http://schemas.microsoft.com/office/drawing/2014/main" id="{861FB99A-A435-472B-9BFB-6D8856F76788}"/>
              </a:ext>
            </a:extLst>
          </p:cNvPr>
          <p:cNvSpPr>
            <a:spLocks noChangeArrowheads="1"/>
          </p:cNvSpPr>
          <p:nvPr/>
        </p:nvSpPr>
        <p:spPr bwMode="auto">
          <a:xfrm>
            <a:off x="152400" y="3048000"/>
            <a:ext cx="75596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a:t>
            </a:r>
          </a:p>
        </p:txBody>
      </p:sp>
      <p:sp>
        <p:nvSpPr>
          <p:cNvPr id="63" name="ZoneTexte 62">
            <a:extLst>
              <a:ext uri="{FF2B5EF4-FFF2-40B4-BE49-F238E27FC236}">
                <a16:creationId xmlns:a16="http://schemas.microsoft.com/office/drawing/2014/main" id="{CBB6CD0C-3BE6-4FE5-A619-864324838508}"/>
              </a:ext>
            </a:extLst>
          </p:cNvPr>
          <p:cNvSpPr txBox="1"/>
          <p:nvPr/>
        </p:nvSpPr>
        <p:spPr>
          <a:xfrm>
            <a:off x="147208" y="4051637"/>
            <a:ext cx="3039762" cy="340561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5616" tIns="65616" rIns="65616" bIns="65616" numCol="1" spcCol="38100" rtlCol="0" anchor="t" anchorCtr="0">
            <a:noAutofit/>
          </a:bodyPr>
          <a:lstStyle/>
          <a:p>
            <a:pPr marL="342900" indent="-342900" algn="l" defTabSz="825500">
              <a:buClr>
                <a:srgbClr val="306086"/>
              </a:buClr>
              <a:buFont typeface="+mj-lt"/>
              <a:buAutoNum type="arabicPeriod"/>
            </a:pPr>
            <a:r>
              <a:rPr lang="fr-FR" sz="1200" b="1" dirty="0">
                <a:latin typeface="Calibri" panose="020F0502020204030204" pitchFamily="34" charset="0"/>
                <a:cs typeface="Calibri" panose="020F0502020204030204" pitchFamily="34" charset="0"/>
              </a:rPr>
              <a:t>Rappel du contexte actuel : transformation numérique, écologique, sociétale</a:t>
            </a:r>
          </a:p>
          <a:p>
            <a:pPr marL="342900" indent="-342900" algn="l" defTabSz="825500">
              <a:buClr>
                <a:srgbClr val="306086"/>
              </a:buClr>
              <a:buFont typeface="+mj-lt"/>
              <a:buAutoNum type="arabicPeriod"/>
            </a:pPr>
            <a:r>
              <a:rPr lang="fr-FR" sz="1200" b="1" dirty="0">
                <a:latin typeface="Calibri" panose="020F0502020204030204" pitchFamily="34" charset="0"/>
                <a:cs typeface="Calibri" panose="020F0502020204030204" pitchFamily="34" charset="0"/>
              </a:rPr>
              <a:t>La Smart City : un levier puissant pour faire face à la transformation</a:t>
            </a:r>
          </a:p>
          <a:p>
            <a:pPr marL="342900" indent="-342900" algn="l" defTabSz="825500">
              <a:buClr>
                <a:srgbClr val="306086"/>
              </a:buClr>
              <a:buFont typeface="+mj-lt"/>
              <a:buAutoNum type="arabicPeriod"/>
            </a:pPr>
            <a:r>
              <a:rPr lang="fr-FR" sz="1200" b="1" dirty="0">
                <a:latin typeface="Calibri" panose="020F0502020204030204" pitchFamily="34" charset="0"/>
                <a:cs typeface="Calibri" panose="020F0502020204030204" pitchFamily="34" charset="0"/>
              </a:rPr>
              <a:t>Répondre aux enjeux sociétaux actuels grâce aux villes intelligentes</a:t>
            </a:r>
          </a:p>
          <a:p>
            <a:pPr marL="342900" indent="-342900" algn="l" defTabSz="825500">
              <a:buClr>
                <a:srgbClr val="306086"/>
              </a:buClr>
              <a:buFont typeface="+mj-lt"/>
              <a:buAutoNum type="arabicPeriod"/>
            </a:pPr>
            <a:r>
              <a:rPr lang="fr-FR" sz="1200" b="1" dirty="0">
                <a:latin typeface="Calibri" panose="020F0502020204030204" pitchFamily="34" charset="0"/>
                <a:cs typeface="Calibri" panose="020F0502020204030204" pitchFamily="34" charset="0"/>
              </a:rPr>
              <a:t>Garantir le succès des initiatives Smart City</a:t>
            </a:r>
          </a:p>
          <a:p>
            <a:pPr marL="342900" indent="-342900" algn="l" defTabSz="825500">
              <a:buClr>
                <a:srgbClr val="306086"/>
              </a:buClr>
              <a:buFont typeface="+mj-lt"/>
              <a:buAutoNum type="arabicPeriod"/>
            </a:pPr>
            <a:r>
              <a:rPr lang="fr-FR" sz="1200" b="1" dirty="0">
                <a:latin typeface="Calibri" panose="020F0502020204030204" pitchFamily="34" charset="0"/>
                <a:cs typeface="Calibri" panose="020F0502020204030204" pitchFamily="34" charset="0"/>
              </a:rPr>
              <a:t>S’engager sur des projets Smart City à fort potentiel</a:t>
            </a:r>
          </a:p>
          <a:p>
            <a:pPr marL="342900" indent="-342900" algn="l" defTabSz="825500">
              <a:buClr>
                <a:srgbClr val="306086"/>
              </a:buClr>
              <a:buFont typeface="+mj-lt"/>
              <a:buAutoNum type="arabicPeriod"/>
            </a:pPr>
            <a:r>
              <a:rPr lang="fr-FR" sz="1200" b="1" dirty="0">
                <a:latin typeface="Calibri" panose="020F0502020204030204" pitchFamily="34" charset="0"/>
                <a:cs typeface="Calibri" panose="020F0502020204030204" pitchFamily="34" charset="0"/>
              </a:rPr>
              <a:t>Optimiser votre démarche Smart City</a:t>
            </a:r>
          </a:p>
          <a:p>
            <a:pPr marL="342900" indent="-342900" algn="l" defTabSz="825500">
              <a:buClr>
                <a:srgbClr val="306086"/>
              </a:buClr>
              <a:buFont typeface="+mj-lt"/>
              <a:buAutoNum type="arabicPeriod"/>
            </a:pPr>
            <a:r>
              <a:rPr lang="fr-FR" sz="1200" b="1" dirty="0">
                <a:latin typeface="Calibri" panose="020F0502020204030204" pitchFamily="34" charset="0"/>
                <a:cs typeface="Calibri" panose="020F0502020204030204" pitchFamily="34" charset="0"/>
              </a:rPr>
              <a:t>Transformer votre proposition de valeur Smart City</a:t>
            </a:r>
          </a:p>
        </p:txBody>
      </p:sp>
      <p:sp>
        <p:nvSpPr>
          <p:cNvPr id="211" name="Rectangle 210">
            <a:extLst>
              <a:ext uri="{FF2B5EF4-FFF2-40B4-BE49-F238E27FC236}">
                <a16:creationId xmlns:a16="http://schemas.microsoft.com/office/drawing/2014/main" id="{DC0E5917-E288-434F-AC7D-E86A293D95E0}"/>
              </a:ext>
            </a:extLst>
          </p:cNvPr>
          <p:cNvSpPr/>
          <p:nvPr/>
        </p:nvSpPr>
        <p:spPr>
          <a:xfrm>
            <a:off x="28556" y="8170877"/>
            <a:ext cx="7543800" cy="2524143"/>
          </a:xfrm>
          <a:prstGeom prst="rect">
            <a:avLst/>
          </a:prstGeom>
          <a:solidFill>
            <a:sysClr val="window" lastClr="FFFFFF">
              <a:lumMod val="95000"/>
            </a:sysClr>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sysClr val="window" lastClr="FFFFFF"/>
              </a:solidFill>
              <a:effectLst/>
              <a:uLnTx/>
              <a:uFillTx/>
              <a:latin typeface="Calibri" panose="020F0502020204030204"/>
              <a:ea typeface="+mn-ea"/>
              <a:cs typeface="+mn-cs"/>
            </a:endParaRPr>
          </a:p>
        </p:txBody>
      </p:sp>
      <p:sp>
        <p:nvSpPr>
          <p:cNvPr id="212" name="Rectangle 222">
            <a:extLst>
              <a:ext uri="{FF2B5EF4-FFF2-40B4-BE49-F238E27FC236}">
                <a16:creationId xmlns:a16="http://schemas.microsoft.com/office/drawing/2014/main" id="{426DCD40-AD2E-41EF-94B4-BDDDAA35FB7D}"/>
              </a:ext>
            </a:extLst>
          </p:cNvPr>
          <p:cNvSpPr/>
          <p:nvPr/>
        </p:nvSpPr>
        <p:spPr>
          <a:xfrm>
            <a:off x="-7639" y="8170583"/>
            <a:ext cx="4017010" cy="2514911"/>
          </a:xfrm>
          <a:custGeom>
            <a:avLst/>
            <a:gdLst>
              <a:gd name="connsiteX0" fmla="*/ 0 w 3701415"/>
              <a:gd name="connsiteY0" fmla="*/ 0 h 2562860"/>
              <a:gd name="connsiteX1" fmla="*/ 3701415 w 3701415"/>
              <a:gd name="connsiteY1" fmla="*/ 0 h 2562860"/>
              <a:gd name="connsiteX2" fmla="*/ 3701415 w 3701415"/>
              <a:gd name="connsiteY2" fmla="*/ 2562860 h 2562860"/>
              <a:gd name="connsiteX3" fmla="*/ 0 w 3701415"/>
              <a:gd name="connsiteY3" fmla="*/ 2562860 h 2562860"/>
              <a:gd name="connsiteX4" fmla="*/ 0 w 3701415"/>
              <a:gd name="connsiteY4" fmla="*/ 0 h 2562860"/>
              <a:gd name="connsiteX0" fmla="*/ 0 w 3701415"/>
              <a:gd name="connsiteY0" fmla="*/ 0 h 2577609"/>
              <a:gd name="connsiteX1" fmla="*/ 3701415 w 3701415"/>
              <a:gd name="connsiteY1" fmla="*/ 0 h 2577609"/>
              <a:gd name="connsiteX2" fmla="*/ 3081983 w 3701415"/>
              <a:gd name="connsiteY2" fmla="*/ 2577609 h 2577609"/>
              <a:gd name="connsiteX3" fmla="*/ 0 w 3701415"/>
              <a:gd name="connsiteY3" fmla="*/ 2562860 h 2577609"/>
              <a:gd name="connsiteX4" fmla="*/ 0 w 3701415"/>
              <a:gd name="connsiteY4" fmla="*/ 0 h 2577609"/>
              <a:gd name="connsiteX0" fmla="*/ 0 w 4006215"/>
              <a:gd name="connsiteY0" fmla="*/ 0 h 2577609"/>
              <a:gd name="connsiteX1" fmla="*/ 4006215 w 4006215"/>
              <a:gd name="connsiteY1" fmla="*/ 0 h 2577609"/>
              <a:gd name="connsiteX2" fmla="*/ 3081983 w 4006215"/>
              <a:gd name="connsiteY2" fmla="*/ 2577609 h 2577609"/>
              <a:gd name="connsiteX3" fmla="*/ 0 w 4006215"/>
              <a:gd name="connsiteY3" fmla="*/ 2562860 h 2577609"/>
              <a:gd name="connsiteX4" fmla="*/ 0 w 4006215"/>
              <a:gd name="connsiteY4" fmla="*/ 0 h 2577609"/>
              <a:gd name="connsiteX0" fmla="*/ 0 w 4006215"/>
              <a:gd name="connsiteY0" fmla="*/ 0 h 2577609"/>
              <a:gd name="connsiteX1" fmla="*/ 4006215 w 4006215"/>
              <a:gd name="connsiteY1" fmla="*/ 0 h 2577609"/>
              <a:gd name="connsiteX2" fmla="*/ 2490856 w 4006215"/>
              <a:gd name="connsiteY2" fmla="*/ 2577609 h 2577609"/>
              <a:gd name="connsiteX3" fmla="*/ 0 w 4006215"/>
              <a:gd name="connsiteY3" fmla="*/ 2562860 h 2577609"/>
              <a:gd name="connsiteX4" fmla="*/ 0 w 4006215"/>
              <a:gd name="connsiteY4" fmla="*/ 0 h 2577609"/>
              <a:gd name="connsiteX0" fmla="*/ 10695 w 4016910"/>
              <a:gd name="connsiteY0" fmla="*/ 0 h 2594946"/>
              <a:gd name="connsiteX1" fmla="*/ 4016910 w 4016910"/>
              <a:gd name="connsiteY1" fmla="*/ 0 h 2594946"/>
              <a:gd name="connsiteX2" fmla="*/ 2501551 w 4016910"/>
              <a:gd name="connsiteY2" fmla="*/ 2577609 h 2594946"/>
              <a:gd name="connsiteX3" fmla="*/ 0 w 4016910"/>
              <a:gd name="connsiteY3" fmla="*/ 2594946 h 2594946"/>
              <a:gd name="connsiteX4" fmla="*/ 10695 w 4016910"/>
              <a:gd name="connsiteY4" fmla="*/ 0 h 2594946"/>
              <a:gd name="connsiteX0" fmla="*/ 10695 w 4016910"/>
              <a:gd name="connsiteY0" fmla="*/ 0 h 2594946"/>
              <a:gd name="connsiteX1" fmla="*/ 4016910 w 4016910"/>
              <a:gd name="connsiteY1" fmla="*/ 0 h 2594946"/>
              <a:gd name="connsiteX2" fmla="*/ 2501551 w 4016910"/>
              <a:gd name="connsiteY2" fmla="*/ 2594946 h 2594946"/>
              <a:gd name="connsiteX3" fmla="*/ 0 w 4016910"/>
              <a:gd name="connsiteY3" fmla="*/ 2594946 h 2594946"/>
              <a:gd name="connsiteX4" fmla="*/ 10695 w 4016910"/>
              <a:gd name="connsiteY4" fmla="*/ 0 h 25949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16910" h="2594946">
                <a:moveTo>
                  <a:pt x="10695" y="0"/>
                </a:moveTo>
                <a:lnTo>
                  <a:pt x="4016910" y="0"/>
                </a:lnTo>
                <a:lnTo>
                  <a:pt x="2501551" y="2594946"/>
                </a:lnTo>
                <a:lnTo>
                  <a:pt x="0" y="2594946"/>
                </a:lnTo>
                <a:lnTo>
                  <a:pt x="10695" y="0"/>
                </a:lnTo>
                <a:close/>
              </a:path>
            </a:pathLst>
          </a:custGeom>
          <a:solidFill>
            <a:srgbClr val="306086"/>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sysClr val="window" lastClr="FFFFFF"/>
              </a:solidFill>
              <a:effectLst/>
              <a:uLnTx/>
              <a:uFillTx/>
              <a:latin typeface="Calibri" panose="020F0502020204030204"/>
              <a:ea typeface="+mn-ea"/>
              <a:cs typeface="+mn-cs"/>
            </a:endParaRPr>
          </a:p>
        </p:txBody>
      </p:sp>
      <p:grpSp>
        <p:nvGrpSpPr>
          <p:cNvPr id="224" name="Groupe 223">
            <a:extLst>
              <a:ext uri="{FF2B5EF4-FFF2-40B4-BE49-F238E27FC236}">
                <a16:creationId xmlns:a16="http://schemas.microsoft.com/office/drawing/2014/main" id="{1CEDFC71-2D20-4DAC-903F-625DA0F415BE}"/>
              </a:ext>
            </a:extLst>
          </p:cNvPr>
          <p:cNvGrpSpPr/>
          <p:nvPr/>
        </p:nvGrpSpPr>
        <p:grpSpPr>
          <a:xfrm>
            <a:off x="237787" y="8540252"/>
            <a:ext cx="7120606" cy="1789713"/>
            <a:chOff x="0" y="0"/>
            <a:chExt cx="7121025" cy="1789882"/>
          </a:xfrm>
        </p:grpSpPr>
        <p:sp>
          <p:nvSpPr>
            <p:cNvPr id="225" name="Zone de texte 224">
              <a:extLst>
                <a:ext uri="{FF2B5EF4-FFF2-40B4-BE49-F238E27FC236}">
                  <a16:creationId xmlns:a16="http://schemas.microsoft.com/office/drawing/2014/main" id="{11B514CD-4ED2-481C-BE78-37E8FA0003C3}"/>
                </a:ext>
              </a:extLst>
            </p:cNvPr>
            <p:cNvSpPr txBox="1"/>
            <p:nvPr/>
          </p:nvSpPr>
          <p:spPr bwMode="auto">
            <a:xfrm>
              <a:off x="374073" y="0"/>
              <a:ext cx="2491740" cy="167195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ct val="107000"/>
                </a:lnSpc>
                <a:spcAft>
                  <a:spcPts val="800"/>
                </a:spcAft>
              </a:pPr>
              <a: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Coût 2020 par stagiaire :</a:t>
              </a:r>
              <a:b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Sur devis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Durée :</a:t>
              </a:r>
              <a:b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2 jours - 14 heures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Lieu :</a:t>
              </a:r>
              <a:br>
                <a:rPr lang="fr-FR"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 la carte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26" name="Graphique 2">
              <a:extLst>
                <a:ext uri="{FF2B5EF4-FFF2-40B4-BE49-F238E27FC236}">
                  <a16:creationId xmlns:a16="http://schemas.microsoft.com/office/drawing/2014/main" id="{1545F014-FD6B-49DC-88FC-BAF7516F22E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1088968"/>
              <a:ext cx="329565" cy="329565"/>
            </a:xfrm>
            <a:prstGeom prst="rect">
              <a:avLst/>
            </a:prstGeom>
          </p:spPr>
        </p:pic>
        <p:pic>
          <p:nvPicPr>
            <p:cNvPr id="227" name="Graphique 5">
              <a:extLst>
                <a:ext uri="{FF2B5EF4-FFF2-40B4-BE49-F238E27FC236}">
                  <a16:creationId xmlns:a16="http://schemas.microsoft.com/office/drawing/2014/main" id="{B05B6208-2543-4188-B22A-0F13CB897D3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6625" y="590204"/>
              <a:ext cx="295910" cy="295910"/>
            </a:xfrm>
            <a:prstGeom prst="rect">
              <a:avLst/>
            </a:prstGeom>
          </p:spPr>
        </p:pic>
        <p:pic>
          <p:nvPicPr>
            <p:cNvPr id="228" name="Graphique 8">
              <a:extLst>
                <a:ext uri="{FF2B5EF4-FFF2-40B4-BE49-F238E27FC236}">
                  <a16:creationId xmlns:a16="http://schemas.microsoft.com/office/drawing/2014/main" id="{ABC86239-B46C-4D25-8EC4-4C0976918E0E}"/>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4938" y="116379"/>
              <a:ext cx="287655" cy="287655"/>
            </a:xfrm>
            <a:prstGeom prst="rect">
              <a:avLst/>
            </a:prstGeom>
          </p:spPr>
        </p:pic>
        <p:sp>
          <p:nvSpPr>
            <p:cNvPr id="229" name="Zone de texte 21">
              <a:extLst>
                <a:ext uri="{FF2B5EF4-FFF2-40B4-BE49-F238E27FC236}">
                  <a16:creationId xmlns:a16="http://schemas.microsoft.com/office/drawing/2014/main" id="{3B270770-7761-43F3-A68E-8A686965BCE1}"/>
                </a:ext>
              </a:extLst>
            </p:cNvPr>
            <p:cNvSpPr txBox="1"/>
            <p:nvPr/>
          </p:nvSpPr>
          <p:spPr bwMode="auto">
            <a:xfrm>
              <a:off x="4080645" y="103311"/>
              <a:ext cx="3040380" cy="46863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ct val="107000"/>
                </a:lnSpc>
                <a:spcAft>
                  <a:spcPts val="800"/>
                </a:spcAft>
              </a:pPr>
              <a:r>
                <a:rPr lang="fr-FR" sz="1200" b="1" u="sng" dirty="0">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DATES :</a:t>
              </a:r>
              <a:br>
                <a:rPr lang="fr-FR" sz="1200" b="1" u="sng" dirty="0">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A la carte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0" name="Zone de texte 23">
              <a:extLst>
                <a:ext uri="{FF2B5EF4-FFF2-40B4-BE49-F238E27FC236}">
                  <a16:creationId xmlns:a16="http://schemas.microsoft.com/office/drawing/2014/main" id="{F74AA2C9-A895-4EFB-8E94-0294C4EA7426}"/>
                </a:ext>
              </a:extLst>
            </p:cNvPr>
            <p:cNvSpPr txBox="1"/>
            <p:nvPr/>
          </p:nvSpPr>
          <p:spPr bwMode="auto">
            <a:xfrm>
              <a:off x="4080645" y="886114"/>
              <a:ext cx="3040380" cy="90376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ct val="107000"/>
                </a:lnSpc>
                <a:spcAft>
                  <a:spcPts val="800"/>
                </a:spcAft>
              </a:pPr>
              <a:r>
                <a:rPr lang="fr-FR" sz="1200" b="1" u="sng" dirty="0">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CONTACT :</a:t>
              </a:r>
              <a:br>
                <a:rPr lang="fr-FR" sz="1200" b="1" u="sng" dirty="0">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br>
              <a:r>
                <a:rPr lang="fr-FR" sz="12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formations@acadys.</a:t>
              </a:r>
              <a:r>
                <a:rPr lang="fr-FR" sz="1200" dirty="0">
                  <a:solidFill>
                    <a:srgbClr val="404040"/>
                  </a:solidFill>
                  <a:latin typeface="Calibri" panose="020F0502020204030204" pitchFamily="34" charset="0"/>
                  <a:ea typeface="Calibri" panose="020F0502020204030204" pitchFamily="34" charset="0"/>
                  <a:cs typeface="Times New Roman" panose="02020603050405020304" pitchFamily="18" charset="0"/>
                </a:rPr>
                <a:t>com</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31" name="Graphique 10">
              <a:extLst>
                <a:ext uri="{FF2B5EF4-FFF2-40B4-BE49-F238E27FC236}">
                  <a16:creationId xmlns:a16="http://schemas.microsoft.com/office/drawing/2014/main" id="{0F7C3973-93BC-4FD1-8AFB-344C40740484}"/>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3552898" y="1112942"/>
              <a:ext cx="359410" cy="359410"/>
            </a:xfrm>
            <a:prstGeom prst="rect">
              <a:avLst/>
            </a:prstGeom>
          </p:spPr>
        </p:pic>
        <p:cxnSp>
          <p:nvCxnSpPr>
            <p:cNvPr id="232" name="Connecteur droit 231">
              <a:extLst>
                <a:ext uri="{FF2B5EF4-FFF2-40B4-BE49-F238E27FC236}">
                  <a16:creationId xmlns:a16="http://schemas.microsoft.com/office/drawing/2014/main" id="{58BA8838-0C59-4D00-999A-88F6B26CDA21}"/>
                </a:ext>
              </a:extLst>
            </p:cNvPr>
            <p:cNvCxnSpPr/>
            <p:nvPr/>
          </p:nvCxnSpPr>
          <p:spPr>
            <a:xfrm>
              <a:off x="4045100" y="947801"/>
              <a:ext cx="0" cy="69088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3" name="Connecteur droit 232">
              <a:extLst>
                <a:ext uri="{FF2B5EF4-FFF2-40B4-BE49-F238E27FC236}">
                  <a16:creationId xmlns:a16="http://schemas.microsoft.com/office/drawing/2014/main" id="{18646260-F839-4ECA-B199-8BFA99DC9440}"/>
                </a:ext>
              </a:extLst>
            </p:cNvPr>
            <p:cNvCxnSpPr/>
            <p:nvPr/>
          </p:nvCxnSpPr>
          <p:spPr>
            <a:xfrm>
              <a:off x="4045100" y="152057"/>
              <a:ext cx="0" cy="34417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pic>
          <p:nvPicPr>
            <p:cNvPr id="234" name="Graphique 12">
              <a:extLst>
                <a:ext uri="{FF2B5EF4-FFF2-40B4-BE49-F238E27FC236}">
                  <a16:creationId xmlns:a16="http://schemas.microsoft.com/office/drawing/2014/main" id="{014B60AD-8C47-456E-BAA4-C49E53EF6FE0}"/>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3597523" y="212888"/>
              <a:ext cx="324485" cy="324485"/>
            </a:xfrm>
            <a:prstGeom prst="rect">
              <a:avLst/>
            </a:prstGeom>
          </p:spPr>
        </p:pic>
      </p:grpSp>
      <p:pic>
        <p:nvPicPr>
          <p:cNvPr id="3" name="Image 2" descr="Une image contenant dessin, table&#10;&#10;Description générée automatiquement">
            <a:extLst>
              <a:ext uri="{FF2B5EF4-FFF2-40B4-BE49-F238E27FC236}">
                <a16:creationId xmlns:a16="http://schemas.microsoft.com/office/drawing/2014/main" id="{50069678-A7F4-456B-98AE-A954C9BFC8DF}"/>
              </a:ext>
            </a:extLst>
          </p:cNvPr>
          <p:cNvPicPr>
            <a:picLocks noChangeAspect="1"/>
          </p:cNvPicPr>
          <p:nvPr/>
        </p:nvPicPr>
        <p:blipFill>
          <a:blip r:embed="rId18"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6840350" y="82872"/>
            <a:ext cx="438523" cy="451913"/>
          </a:xfrm>
          <a:prstGeom prst="rect">
            <a:avLst/>
          </a:prstGeom>
        </p:spPr>
      </p:pic>
      <p:pic>
        <p:nvPicPr>
          <p:cNvPr id="5" name="Image 4" descr="Une image contenant personne, homme, cravate, complet&#10;&#10;Description générée automatiquement">
            <a:extLst>
              <a:ext uri="{FF2B5EF4-FFF2-40B4-BE49-F238E27FC236}">
                <a16:creationId xmlns:a16="http://schemas.microsoft.com/office/drawing/2014/main" id="{5D1BB277-E9B3-47C2-93DF-2F3CDAE28F24}"/>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86650" y="2200961"/>
            <a:ext cx="1236878" cy="1236878"/>
          </a:xfrm>
          <a:prstGeom prst="rect">
            <a:avLst/>
          </a:prstGeom>
          <a:effectLst>
            <a:outerShdw blurRad="63500" sx="102000" sy="102000" algn="ctr" rotWithShape="0">
              <a:prstClr val="black">
                <a:alpha val="40000"/>
              </a:prstClr>
            </a:outerShdw>
          </a:effectLst>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9" name="Groupe 138">
            <a:extLst>
              <a:ext uri="{FF2B5EF4-FFF2-40B4-BE49-F238E27FC236}">
                <a16:creationId xmlns:a16="http://schemas.microsoft.com/office/drawing/2014/main" id="{EABF5FCD-148B-48CA-A29C-C9BA02234366}"/>
              </a:ext>
            </a:extLst>
          </p:cNvPr>
          <p:cNvGrpSpPr/>
          <p:nvPr/>
        </p:nvGrpSpPr>
        <p:grpSpPr>
          <a:xfrm>
            <a:off x="101180" y="841554"/>
            <a:ext cx="3295990" cy="702319"/>
            <a:chOff x="0" y="0"/>
            <a:chExt cx="3144407" cy="702860"/>
          </a:xfrm>
        </p:grpSpPr>
        <p:sp>
          <p:nvSpPr>
            <p:cNvPr id="140" name="Zone de texte 233">
              <a:extLst>
                <a:ext uri="{FF2B5EF4-FFF2-40B4-BE49-F238E27FC236}">
                  <a16:creationId xmlns:a16="http://schemas.microsoft.com/office/drawing/2014/main" id="{8657E570-3F09-4161-BB47-DE5629349D74}"/>
                </a:ext>
              </a:extLst>
            </p:cNvPr>
            <p:cNvSpPr txBox="1"/>
            <p:nvPr/>
          </p:nvSpPr>
          <p:spPr>
            <a:xfrm>
              <a:off x="327547" y="170311"/>
              <a:ext cx="2816860" cy="457554"/>
            </a:xfrm>
            <a:prstGeom prst="rect">
              <a:avLst/>
            </a:prstGeom>
            <a:noFill/>
            <a:ln w="6350">
              <a:noFill/>
            </a:ln>
          </p:spPr>
          <p:txBody>
            <a:bodyPr rot="0" spcFirstLastPara="0" vert="horz" wrap="square" lIns="91440" tIns="45720" rIns="91440" bIns="46800" numCol="1" spcCol="0" rtlCol="0" fromWordArt="0" anchor="b" anchorCtr="0" forceAA="0" compatLnSpc="1">
              <a:prstTxWarp prst="textNoShape">
                <a:avLst/>
              </a:prstTxWarp>
              <a:noAutofit/>
            </a:bodyPr>
            <a:lstStyle/>
            <a:p>
              <a:pPr algn="l">
                <a:lnSpc>
                  <a:spcPct val="107000"/>
                </a:lnSpc>
                <a:spcAft>
                  <a:spcPts val="600"/>
                </a:spcAft>
              </a:pPr>
              <a:r>
                <a:rPr lang="fr-FR" sz="1200" b="1" dirty="0">
                  <a:solidFill>
                    <a:srgbClr val="1B3852"/>
                  </a:solidFill>
                  <a:latin typeface="Calibri" panose="020F0502020204030204" pitchFamily="34" charset="0"/>
                  <a:ea typeface="Calibri" panose="020F0502020204030204" pitchFamily="34" charset="0"/>
                  <a:cs typeface="Times New Roman" panose="02020603050405020304" pitchFamily="18" charset="0"/>
                </a:rPr>
                <a:t>Rappel du contexte actuel : transformation numérique, écologique, sociétale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1" name="Zone de texte 235">
              <a:extLst>
                <a:ext uri="{FF2B5EF4-FFF2-40B4-BE49-F238E27FC236}">
                  <a16:creationId xmlns:a16="http://schemas.microsoft.com/office/drawing/2014/main" id="{FCBA668D-7905-4CB5-A285-C60961FF6FD8}"/>
                </a:ext>
              </a:extLst>
            </p:cNvPr>
            <p:cNvSpPr txBox="1"/>
            <p:nvPr/>
          </p:nvSpPr>
          <p:spPr bwMode="auto">
            <a:xfrm>
              <a:off x="0" y="0"/>
              <a:ext cx="372139" cy="675564"/>
            </a:xfrm>
            <a:prstGeom prst="rect">
              <a:avLst/>
            </a:prstGeom>
            <a:noFill/>
            <a:ln w="6350">
              <a:noFill/>
            </a:ln>
          </p:spPr>
          <p:txBody>
            <a:bodyPr rot="0" spcFirstLastPara="0" vert="horz" wrap="square" lIns="91440" tIns="144000" rIns="91440" bIns="36000" numCol="1" spcCol="0" rtlCol="0" fromWordArt="0" anchor="ctr" anchorCtr="0" forceAA="0" compatLnSpc="1">
              <a:prstTxWarp prst="textNoShape">
                <a:avLst/>
              </a:prstTxWarp>
              <a:noAutofit/>
            </a:bodyPr>
            <a:lstStyle/>
            <a:p>
              <a:pPr algn="ctr">
                <a:lnSpc>
                  <a:spcPct val="107000"/>
                </a:lnSpc>
                <a:spcAft>
                  <a:spcPts val="800"/>
                </a:spcAft>
              </a:pPr>
              <a:r>
                <a:rPr lang="fr-FR" sz="280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1</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42" name="Connecteur droit 141">
              <a:extLst>
                <a:ext uri="{FF2B5EF4-FFF2-40B4-BE49-F238E27FC236}">
                  <a16:creationId xmlns:a16="http://schemas.microsoft.com/office/drawing/2014/main" id="{03297261-EE52-4E64-8C93-E2369713FF70}"/>
                </a:ext>
              </a:extLst>
            </p:cNvPr>
            <p:cNvCxnSpPr/>
            <p:nvPr/>
          </p:nvCxnSpPr>
          <p:spPr>
            <a:xfrm>
              <a:off x="109183" y="702860"/>
              <a:ext cx="2901142" cy="0"/>
            </a:xfrm>
            <a:prstGeom prst="line">
              <a:avLst/>
            </a:prstGeom>
            <a:ln>
              <a:solidFill>
                <a:schemeClr val="accent2">
                  <a:alpha val="30000"/>
                </a:schemeClr>
              </a:solidFill>
            </a:ln>
          </p:spPr>
          <p:style>
            <a:lnRef idx="1">
              <a:schemeClr val="accent1"/>
            </a:lnRef>
            <a:fillRef idx="0">
              <a:schemeClr val="accent1"/>
            </a:fillRef>
            <a:effectRef idx="0">
              <a:schemeClr val="accent1"/>
            </a:effectRef>
            <a:fontRef idx="minor">
              <a:schemeClr val="tx1"/>
            </a:fontRef>
          </p:style>
        </p:cxnSp>
      </p:grpSp>
      <p:sp>
        <p:nvSpPr>
          <p:cNvPr id="3149" name="Zone de texte 250">
            <a:extLst>
              <a:ext uri="{FF2B5EF4-FFF2-40B4-BE49-F238E27FC236}">
                <a16:creationId xmlns:a16="http://schemas.microsoft.com/office/drawing/2014/main" id="{DF26D136-23DA-4E06-8F9F-0DDB39E03126}"/>
              </a:ext>
            </a:extLst>
          </p:cNvPr>
          <p:cNvSpPr txBox="1">
            <a:spLocks noChangeArrowheads="1"/>
          </p:cNvSpPr>
          <p:nvPr/>
        </p:nvSpPr>
        <p:spPr bwMode="auto">
          <a:xfrm>
            <a:off x="214891" y="1710451"/>
            <a:ext cx="29337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0" tIns="45720" rIns="0" bIns="45720" numCol="1" anchor="t" anchorCtr="0" compatLnSpc="1">
            <a:prstTxWarp prst="textNoShape">
              <a:avLst/>
            </a:prstTxWarp>
            <a:spAutoFit/>
          </a:bodyPr>
          <a:lstStyle>
            <a:lvl1pPr algn="l" eaLnBrk="0" fontAlgn="base">
              <a:spcBef>
                <a:spcPct val="0"/>
              </a:spcBef>
              <a:spcAft>
                <a:spcPct val="0"/>
              </a:spcAft>
              <a:tabLst>
                <a:tab pos="914400" algn="r"/>
              </a:tabLst>
              <a:defRPr>
                <a:solidFill>
                  <a:schemeClr val="tx1"/>
                </a:solidFill>
                <a:latin typeface="Arial" panose="020B0604020202020204" pitchFamily="34" charset="0"/>
              </a:defRPr>
            </a:lvl1pPr>
            <a:lvl2pPr marL="457200" algn="l" eaLnBrk="0" fontAlgn="base">
              <a:spcBef>
                <a:spcPct val="0"/>
              </a:spcBef>
              <a:spcAft>
                <a:spcPct val="0"/>
              </a:spcAft>
              <a:tabLst>
                <a:tab pos="914400" algn="r"/>
              </a:tabLst>
              <a:defRPr>
                <a:solidFill>
                  <a:schemeClr val="tx1"/>
                </a:solidFill>
                <a:latin typeface="Arial" panose="020B0604020202020204" pitchFamily="34" charset="0"/>
              </a:defRPr>
            </a:lvl2pPr>
            <a:lvl3pPr marL="914400" algn="l" eaLnBrk="0" fontAlgn="base">
              <a:spcBef>
                <a:spcPct val="0"/>
              </a:spcBef>
              <a:spcAft>
                <a:spcPct val="0"/>
              </a:spcAft>
              <a:tabLst>
                <a:tab pos="914400" algn="r"/>
              </a:tabLst>
              <a:defRPr>
                <a:solidFill>
                  <a:schemeClr val="tx1"/>
                </a:solidFill>
                <a:latin typeface="Arial" panose="020B0604020202020204" pitchFamily="34" charset="0"/>
              </a:defRPr>
            </a:lvl3pPr>
            <a:lvl4pPr marL="1371600" algn="l" eaLnBrk="0" fontAlgn="base">
              <a:spcBef>
                <a:spcPct val="0"/>
              </a:spcBef>
              <a:spcAft>
                <a:spcPct val="0"/>
              </a:spcAft>
              <a:tabLst>
                <a:tab pos="914400" algn="r"/>
              </a:tabLst>
              <a:defRPr>
                <a:solidFill>
                  <a:schemeClr val="tx1"/>
                </a:solidFill>
                <a:latin typeface="Arial" panose="020B0604020202020204" pitchFamily="34" charset="0"/>
              </a:defRPr>
            </a:lvl4pPr>
            <a:lvl5pPr marL="1828800" algn="l" eaLnBrk="0" fontAlgn="base">
              <a:spcBef>
                <a:spcPct val="0"/>
              </a:spcBef>
              <a:spcAft>
                <a:spcPct val="0"/>
              </a:spcAft>
              <a:tabLst>
                <a:tab pos="914400" algn="r"/>
              </a:tabLst>
              <a:defRPr>
                <a:solidFill>
                  <a:schemeClr val="tx1"/>
                </a:solidFill>
                <a:latin typeface="Arial" panose="020B0604020202020204" pitchFamily="34" charset="0"/>
              </a:defRPr>
            </a:lvl5pPr>
            <a:lvl6pPr marL="2286000" algn="l" eaLnBrk="0" fontAlgn="base">
              <a:spcBef>
                <a:spcPct val="0"/>
              </a:spcBef>
              <a:spcAft>
                <a:spcPct val="0"/>
              </a:spcAft>
              <a:tabLst>
                <a:tab pos="914400" algn="r"/>
              </a:tabLst>
              <a:defRPr>
                <a:solidFill>
                  <a:schemeClr val="tx1"/>
                </a:solidFill>
                <a:latin typeface="Arial" panose="020B0604020202020204" pitchFamily="34" charset="0"/>
              </a:defRPr>
            </a:lvl6pPr>
            <a:lvl7pPr marL="2743200" algn="l" eaLnBrk="0" fontAlgn="base">
              <a:spcBef>
                <a:spcPct val="0"/>
              </a:spcBef>
              <a:spcAft>
                <a:spcPct val="0"/>
              </a:spcAft>
              <a:tabLst>
                <a:tab pos="914400" algn="r"/>
              </a:tabLst>
              <a:defRPr>
                <a:solidFill>
                  <a:schemeClr val="tx1"/>
                </a:solidFill>
                <a:latin typeface="Arial" panose="020B0604020202020204" pitchFamily="34" charset="0"/>
              </a:defRPr>
            </a:lvl7pPr>
            <a:lvl8pPr marL="3200400" algn="l" eaLnBrk="0" fontAlgn="base">
              <a:spcBef>
                <a:spcPct val="0"/>
              </a:spcBef>
              <a:spcAft>
                <a:spcPct val="0"/>
              </a:spcAft>
              <a:tabLst>
                <a:tab pos="914400" algn="r"/>
              </a:tabLst>
              <a:defRPr>
                <a:solidFill>
                  <a:schemeClr val="tx1"/>
                </a:solidFill>
                <a:latin typeface="Arial" panose="020B0604020202020204" pitchFamily="34" charset="0"/>
              </a:defRPr>
            </a:lvl8pPr>
            <a:lvl9pPr marL="3657600" algn="l" eaLnBrk="0" fontAlgn="base">
              <a:spcBef>
                <a:spcPct val="0"/>
              </a:spcBef>
              <a:spcAft>
                <a:spcPct val="0"/>
              </a:spcAft>
              <a:tabLst>
                <a:tab pos="914400" algn="r"/>
              </a:tabLst>
              <a:defRPr>
                <a:solidFill>
                  <a:schemeClr val="tx1"/>
                </a:solidFill>
                <a:latin typeface="Arial" panose="020B0604020202020204" pitchFamily="34" charset="0"/>
              </a:defRPr>
            </a:lvl9pPr>
          </a:lstStyle>
          <a:p>
            <a:pPr marL="92075" indent="-92075" defTabSz="914400">
              <a:spcBef>
                <a:spcPts val="0"/>
              </a:spcBef>
              <a:buFont typeface="Arial" panose="020B0604020202020204" pitchFamily="34" charset="0"/>
              <a:buChar char="•"/>
            </a:pPr>
            <a:r>
              <a:rPr lang="fr-FR" sz="1000" dirty="0">
                <a:solidFill>
                  <a:srgbClr val="404040"/>
                </a:solidFill>
                <a:latin typeface="Calibri" panose="020F0502020204030204" pitchFamily="34" charset="0"/>
                <a:cs typeface="Times New Roman" panose="02020603050405020304" pitchFamily="18" charset="0"/>
              </a:rPr>
              <a:t>Les nouveaux drivers d’un monde qui se transforme : Passage de la révolution industrielle à la révolution servicielle et informationnelle</a:t>
            </a:r>
          </a:p>
          <a:p>
            <a:pPr marL="92075" indent="-92075" defTabSz="914400">
              <a:spcBef>
                <a:spcPts val="0"/>
              </a:spcBef>
              <a:buFont typeface="Arial" panose="020B0604020202020204" pitchFamily="34" charset="0"/>
              <a:buChar char="•"/>
            </a:pPr>
            <a:r>
              <a:rPr lang="fr-FR" sz="1000" dirty="0">
                <a:solidFill>
                  <a:srgbClr val="404040"/>
                </a:solidFill>
                <a:latin typeface="Calibri" panose="020F0502020204030204" pitchFamily="34" charset="0"/>
                <a:cs typeface="Times New Roman" panose="02020603050405020304" pitchFamily="18" charset="0"/>
              </a:rPr>
              <a:t>Les drivers fondamentaux de la révolution industrielle qui ont conduit à l’éducation traditionnelle</a:t>
            </a:r>
          </a:p>
          <a:p>
            <a:pPr marL="92075" indent="-92075" defTabSz="914400">
              <a:spcBef>
                <a:spcPts val="0"/>
              </a:spcBef>
              <a:buFont typeface="Arial" panose="020B0604020202020204" pitchFamily="34" charset="0"/>
              <a:buChar char="•"/>
            </a:pPr>
            <a:r>
              <a:rPr lang="fr-FR" sz="1000" dirty="0">
                <a:solidFill>
                  <a:srgbClr val="404040"/>
                </a:solidFill>
                <a:latin typeface="Calibri" panose="020F0502020204030204" pitchFamily="34" charset="0"/>
                <a:cs typeface="Times New Roman" panose="02020603050405020304" pitchFamily="18" charset="0"/>
              </a:rPr>
              <a:t>Vers un changement radical de l’économie et de la société</a:t>
            </a:r>
          </a:p>
          <a:p>
            <a:pPr marL="92075" indent="-92075" defTabSz="914400">
              <a:spcBef>
                <a:spcPts val="0"/>
              </a:spcBef>
              <a:buFont typeface="Arial" panose="020B0604020202020204" pitchFamily="34" charset="0"/>
              <a:buChar char="•"/>
            </a:pPr>
            <a:r>
              <a:rPr lang="fr-FR" sz="1000" dirty="0">
                <a:solidFill>
                  <a:srgbClr val="404040"/>
                </a:solidFill>
                <a:latin typeface="Calibri" panose="020F0502020204030204" pitchFamily="34" charset="0"/>
                <a:cs typeface="Times New Roman" panose="02020603050405020304" pitchFamily="18" charset="0"/>
              </a:rPr>
              <a:t>Sommes-nous dans une économie Schumpétérienne ?</a:t>
            </a:r>
          </a:p>
        </p:txBody>
      </p:sp>
      <p:sp>
        <p:nvSpPr>
          <p:cNvPr id="3162" name="Rectangle 218">
            <a:extLst>
              <a:ext uri="{FF2B5EF4-FFF2-40B4-BE49-F238E27FC236}">
                <a16:creationId xmlns:a16="http://schemas.microsoft.com/office/drawing/2014/main" id="{59ADBAE2-B819-4C44-A31F-DC19CC8A05AB}"/>
              </a:ext>
            </a:extLst>
          </p:cNvPr>
          <p:cNvSpPr>
            <a:spLocks noChangeArrowheads="1"/>
          </p:cNvSpPr>
          <p:nvPr/>
        </p:nvSpPr>
        <p:spPr bwMode="auto">
          <a:xfrm>
            <a:off x="152400" y="152400"/>
            <a:ext cx="755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dirty="0"/>
          </a:p>
        </p:txBody>
      </p:sp>
      <p:grpSp>
        <p:nvGrpSpPr>
          <p:cNvPr id="64" name="Groupe 63">
            <a:extLst>
              <a:ext uri="{FF2B5EF4-FFF2-40B4-BE49-F238E27FC236}">
                <a16:creationId xmlns:a16="http://schemas.microsoft.com/office/drawing/2014/main" id="{CA0F8D64-412D-4D06-8593-54E27C7EA0BE}"/>
              </a:ext>
            </a:extLst>
          </p:cNvPr>
          <p:cNvGrpSpPr/>
          <p:nvPr/>
        </p:nvGrpSpPr>
        <p:grpSpPr>
          <a:xfrm>
            <a:off x="14185" y="14171"/>
            <a:ext cx="4722729" cy="534670"/>
            <a:chOff x="14185" y="14171"/>
            <a:chExt cx="4722729" cy="534670"/>
          </a:xfrm>
        </p:grpSpPr>
        <p:sp>
          <p:nvSpPr>
            <p:cNvPr id="3142" name="Rectangle 2">
              <a:extLst>
                <a:ext uri="{FF2B5EF4-FFF2-40B4-BE49-F238E27FC236}">
                  <a16:creationId xmlns:a16="http://schemas.microsoft.com/office/drawing/2014/main" id="{4F030767-FA20-4CEF-BBB1-7CA1FF079517}"/>
                </a:ext>
              </a:extLst>
            </p:cNvPr>
            <p:cNvSpPr>
              <a:spLocks/>
            </p:cNvSpPr>
            <p:nvPr/>
          </p:nvSpPr>
          <p:spPr bwMode="auto">
            <a:xfrm>
              <a:off x="187138" y="14171"/>
              <a:ext cx="4549776" cy="533400"/>
            </a:xfrm>
            <a:custGeom>
              <a:avLst/>
              <a:gdLst>
                <a:gd name="T0" fmla="*/ 0 w 4147185"/>
                <a:gd name="T1" fmla="*/ 0 h 533400"/>
                <a:gd name="T2" fmla="*/ 4550229 w 4147185"/>
                <a:gd name="T3" fmla="*/ 0 h 533400"/>
                <a:gd name="T4" fmla="*/ 4224168 w 4147185"/>
                <a:gd name="T5" fmla="*/ 533400 h 533400"/>
                <a:gd name="T6" fmla="*/ 0 w 4147185"/>
                <a:gd name="T7" fmla="*/ 533400 h 533400"/>
                <a:gd name="T8" fmla="*/ 0 w 4147185"/>
                <a:gd name="T9" fmla="*/ 0 h 533400"/>
                <a:gd name="T10" fmla="*/ 0 60000 65536"/>
                <a:gd name="T11" fmla="*/ 0 60000 65536"/>
                <a:gd name="T12" fmla="*/ 0 60000 65536"/>
                <a:gd name="T13" fmla="*/ 0 60000 65536"/>
                <a:gd name="T14" fmla="*/ 0 60000 65536"/>
                <a:gd name="T15" fmla="*/ 0 w 4147185"/>
                <a:gd name="T16" fmla="*/ 0 h 533400"/>
                <a:gd name="T17" fmla="*/ 4147185 w 4147185"/>
                <a:gd name="T18" fmla="*/ 533400 h 533400"/>
              </a:gdLst>
              <a:ahLst/>
              <a:cxnLst>
                <a:cxn ang="T10">
                  <a:pos x="T0" y="T1"/>
                </a:cxn>
                <a:cxn ang="T11">
                  <a:pos x="T2" y="T3"/>
                </a:cxn>
                <a:cxn ang="T12">
                  <a:pos x="T4" y="T5"/>
                </a:cxn>
                <a:cxn ang="T13">
                  <a:pos x="T6" y="T7"/>
                </a:cxn>
                <a:cxn ang="T14">
                  <a:pos x="T8" y="T9"/>
                </a:cxn>
              </a:cxnLst>
              <a:rect l="T15" t="T16" r="T17" b="T18"/>
              <a:pathLst>
                <a:path w="4147185" h="533400">
                  <a:moveTo>
                    <a:pt x="0" y="0"/>
                  </a:moveTo>
                  <a:lnTo>
                    <a:pt x="4147185" y="0"/>
                  </a:lnTo>
                  <a:lnTo>
                    <a:pt x="3850005" y="533400"/>
                  </a:lnTo>
                  <a:lnTo>
                    <a:pt x="0" y="533400"/>
                  </a:lnTo>
                  <a:lnTo>
                    <a:pt x="0" y="0"/>
                  </a:lnTo>
                  <a:close/>
                </a:path>
              </a:pathLst>
            </a:custGeom>
            <a:solidFill>
              <a:srgbClr val="306086"/>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72000" tIns="126000" rIns="91440" bIns="45720" numCol="1" anchor="ctr" anchorCtr="0" compatLnSpc="1">
              <a:prstTxWarp prst="textNoShape">
                <a:avLst/>
              </a:prstTxWarp>
            </a:bodyPr>
            <a:lstStyle/>
            <a:p>
              <a:pPr lvl="0" algn="l" defTabSz="914400" eaLnBrk="0" fontAlgn="base">
                <a:spcBef>
                  <a:spcPct val="0"/>
                </a:spcBef>
                <a:spcAft>
                  <a:spcPct val="0"/>
                </a:spcAft>
              </a:pPr>
              <a:r>
                <a:rPr lang="fr-FR" altLang="fr-FR" sz="1600" b="1" dirty="0">
                  <a:solidFill>
                    <a:srgbClr val="FFFFFF"/>
                  </a:solidFill>
                  <a:latin typeface="Calibri" panose="020F0502020204030204" pitchFamily="34" charset="0"/>
                  <a:ea typeface="Calibri" panose="020F0502020204030204" pitchFamily="34" charset="0"/>
                  <a:cs typeface="Times New Roman" panose="02020603050405020304" pitchFamily="18" charset="0"/>
                </a:rPr>
                <a:t>Smart City : Meilleures pratiques et tendances</a:t>
              </a:r>
              <a:endParaRPr lang="fr-FR" altLang="fr-FR" sz="1800" dirty="0">
                <a:solidFill>
                  <a:schemeClr val="tx1"/>
                </a:solidFill>
                <a:latin typeface="Arial" panose="020B0604020202020204" pitchFamily="34" charset="0"/>
              </a:endParaRPr>
            </a:p>
          </p:txBody>
        </p:sp>
        <p:sp>
          <p:nvSpPr>
            <p:cNvPr id="119" name="Rectangle 118">
              <a:extLst>
                <a:ext uri="{FF2B5EF4-FFF2-40B4-BE49-F238E27FC236}">
                  <a16:creationId xmlns:a16="http://schemas.microsoft.com/office/drawing/2014/main" id="{0127F48C-29E7-4D58-BB78-B8D3FC129517}"/>
                </a:ext>
              </a:extLst>
            </p:cNvPr>
            <p:cNvSpPr/>
            <p:nvPr/>
          </p:nvSpPr>
          <p:spPr>
            <a:xfrm>
              <a:off x="14185" y="16076"/>
              <a:ext cx="86995" cy="532765"/>
            </a:xfrm>
            <a:prstGeom prst="rect">
              <a:avLst/>
            </a:prstGeom>
            <a:solidFill>
              <a:srgbClr val="30608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dirty="0"/>
            </a:p>
          </p:txBody>
        </p:sp>
        <p:sp>
          <p:nvSpPr>
            <p:cNvPr id="120" name="Rectangle 119">
              <a:extLst>
                <a:ext uri="{FF2B5EF4-FFF2-40B4-BE49-F238E27FC236}">
                  <a16:creationId xmlns:a16="http://schemas.microsoft.com/office/drawing/2014/main" id="{E4405F67-743A-453E-AA58-12FBF9453B3C}"/>
                </a:ext>
              </a:extLst>
            </p:cNvPr>
            <p:cNvSpPr/>
            <p:nvPr/>
          </p:nvSpPr>
          <p:spPr>
            <a:xfrm>
              <a:off x="123196" y="14806"/>
              <a:ext cx="86995" cy="532765"/>
            </a:xfrm>
            <a:prstGeom prst="rect">
              <a:avLst/>
            </a:prstGeom>
            <a:solidFill>
              <a:srgbClr val="30608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dirty="0"/>
            </a:p>
          </p:txBody>
        </p:sp>
        <p:sp>
          <p:nvSpPr>
            <p:cNvPr id="3163" name="Rectangle 221">
              <a:extLst>
                <a:ext uri="{FF2B5EF4-FFF2-40B4-BE49-F238E27FC236}">
                  <a16:creationId xmlns:a16="http://schemas.microsoft.com/office/drawing/2014/main" id="{0614E70F-A376-48A0-807D-3AA68544F6D1}"/>
                </a:ext>
              </a:extLst>
            </p:cNvPr>
            <p:cNvSpPr>
              <a:spLocks noChangeArrowheads="1"/>
            </p:cNvSpPr>
            <p:nvPr/>
          </p:nvSpPr>
          <p:spPr bwMode="auto">
            <a:xfrm>
              <a:off x="673396" y="471371"/>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fr-FR" dirty="0"/>
            </a:p>
          </p:txBody>
        </p:sp>
      </p:grpSp>
      <p:sp>
        <p:nvSpPr>
          <p:cNvPr id="3167" name="Rectangle 236">
            <a:extLst>
              <a:ext uri="{FF2B5EF4-FFF2-40B4-BE49-F238E27FC236}">
                <a16:creationId xmlns:a16="http://schemas.microsoft.com/office/drawing/2014/main" id="{06C2B54D-4B5B-49DB-82CB-8C801FFDAB97}"/>
              </a:ext>
            </a:extLst>
          </p:cNvPr>
          <p:cNvSpPr>
            <a:spLocks noChangeArrowheads="1"/>
          </p:cNvSpPr>
          <p:nvPr/>
        </p:nvSpPr>
        <p:spPr bwMode="auto">
          <a:xfrm>
            <a:off x="152400" y="3048000"/>
            <a:ext cx="75596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dirty="0">
                <a:ln>
                  <a:noFill/>
                </a:ln>
                <a:solidFill>
                  <a:schemeClr val="tx1"/>
                </a:solidFill>
                <a:effectLst/>
                <a:latin typeface="Arial" panose="020B0604020202020204" pitchFamily="34" charset="0"/>
              </a:rPr>
            </a:b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43" name="Rectangle 251">
            <a:extLst>
              <a:ext uri="{FF2B5EF4-FFF2-40B4-BE49-F238E27FC236}">
                <a16:creationId xmlns:a16="http://schemas.microsoft.com/office/drawing/2014/main" id="{12217DA8-A903-42C0-AA2A-B4FA6EBE4E0A}"/>
              </a:ext>
            </a:extLst>
          </p:cNvPr>
          <p:cNvSpPr>
            <a:spLocks noChangeArrowheads="1"/>
          </p:cNvSpPr>
          <p:nvPr/>
        </p:nvSpPr>
        <p:spPr bwMode="auto">
          <a:xfrm>
            <a:off x="152400" y="3048000"/>
            <a:ext cx="75596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dirty="0">
                <a:ln>
                  <a:noFill/>
                </a:ln>
                <a:solidFill>
                  <a:schemeClr val="tx1"/>
                </a:solidFill>
                <a:effectLst/>
                <a:latin typeface="Arial" panose="020B0604020202020204" pitchFamily="34" charset="0"/>
              </a:rPr>
            </a:b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53" name="Rectangle 257">
            <a:extLst>
              <a:ext uri="{FF2B5EF4-FFF2-40B4-BE49-F238E27FC236}">
                <a16:creationId xmlns:a16="http://schemas.microsoft.com/office/drawing/2014/main" id="{861FB99A-A435-472B-9BFB-6D8856F76788}"/>
              </a:ext>
            </a:extLst>
          </p:cNvPr>
          <p:cNvSpPr>
            <a:spLocks noChangeArrowheads="1"/>
          </p:cNvSpPr>
          <p:nvPr/>
        </p:nvSpPr>
        <p:spPr bwMode="auto">
          <a:xfrm>
            <a:off x="152400" y="3048000"/>
            <a:ext cx="75596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800" b="0" i="0" u="none" strike="noStrike" cap="none" normalizeH="0" baseline="0" dirty="0">
                <a:ln>
                  <a:noFill/>
                </a:ln>
                <a:solidFill>
                  <a:schemeClr val="tx1"/>
                </a:solidFill>
                <a:effectLst/>
                <a:latin typeface="Arial" panose="020B0604020202020204" pitchFamily="34" charset="0"/>
              </a:rPr>
              <a:t> </a:t>
            </a:r>
          </a:p>
        </p:txBody>
      </p:sp>
      <p:grpSp>
        <p:nvGrpSpPr>
          <p:cNvPr id="78" name="Groupe 77">
            <a:extLst>
              <a:ext uri="{FF2B5EF4-FFF2-40B4-BE49-F238E27FC236}">
                <a16:creationId xmlns:a16="http://schemas.microsoft.com/office/drawing/2014/main" id="{44BAC60D-CF8D-4E34-AE72-FC8C0693EA9A}"/>
              </a:ext>
            </a:extLst>
          </p:cNvPr>
          <p:cNvGrpSpPr/>
          <p:nvPr/>
        </p:nvGrpSpPr>
        <p:grpSpPr>
          <a:xfrm>
            <a:off x="123196" y="3062598"/>
            <a:ext cx="3143885" cy="702319"/>
            <a:chOff x="0" y="0"/>
            <a:chExt cx="3144407" cy="702860"/>
          </a:xfrm>
        </p:grpSpPr>
        <p:sp>
          <p:nvSpPr>
            <p:cNvPr id="79" name="Zone de texte 233">
              <a:extLst>
                <a:ext uri="{FF2B5EF4-FFF2-40B4-BE49-F238E27FC236}">
                  <a16:creationId xmlns:a16="http://schemas.microsoft.com/office/drawing/2014/main" id="{A05BBF7D-32C2-4581-8454-5FBAA75D5C5F}"/>
                </a:ext>
              </a:extLst>
            </p:cNvPr>
            <p:cNvSpPr txBox="1"/>
            <p:nvPr/>
          </p:nvSpPr>
          <p:spPr>
            <a:xfrm>
              <a:off x="327547" y="187931"/>
              <a:ext cx="2816860" cy="439934"/>
            </a:xfrm>
            <a:prstGeom prst="rect">
              <a:avLst/>
            </a:prstGeom>
            <a:noFill/>
            <a:ln w="6350">
              <a:noFill/>
            </a:ln>
          </p:spPr>
          <p:txBody>
            <a:bodyPr rot="0" spcFirstLastPara="0" vert="horz" wrap="square" lIns="91440" tIns="45720" rIns="91440" bIns="46800" numCol="1" spcCol="0" rtlCol="0" fromWordArt="0" anchor="b" anchorCtr="0" forceAA="0" compatLnSpc="1">
              <a:prstTxWarp prst="textNoShape">
                <a:avLst/>
              </a:prstTxWarp>
              <a:noAutofit/>
            </a:bodyPr>
            <a:lstStyle/>
            <a:p>
              <a:pPr algn="l">
                <a:lnSpc>
                  <a:spcPct val="107000"/>
                </a:lnSpc>
                <a:spcAft>
                  <a:spcPts val="600"/>
                </a:spcAft>
              </a:pPr>
              <a:r>
                <a:rPr lang="fr-FR" sz="1200" b="1" dirty="0">
                  <a:solidFill>
                    <a:srgbClr val="1B3852"/>
                  </a:solidFill>
                  <a:latin typeface="Calibri" panose="020F0502020204030204" pitchFamily="34" charset="0"/>
                  <a:ea typeface="Calibri" panose="020F0502020204030204" pitchFamily="34" charset="0"/>
                  <a:cs typeface="Times New Roman" panose="02020603050405020304" pitchFamily="18" charset="0"/>
                </a:rPr>
                <a:t>La Smart City : un levier puissant pour faire face à la transformation</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0" name="Zone de texte 235">
              <a:extLst>
                <a:ext uri="{FF2B5EF4-FFF2-40B4-BE49-F238E27FC236}">
                  <a16:creationId xmlns:a16="http://schemas.microsoft.com/office/drawing/2014/main" id="{719071B7-161D-4E05-8E7D-06983B760509}"/>
                </a:ext>
              </a:extLst>
            </p:cNvPr>
            <p:cNvSpPr txBox="1"/>
            <p:nvPr/>
          </p:nvSpPr>
          <p:spPr bwMode="auto">
            <a:xfrm>
              <a:off x="0" y="0"/>
              <a:ext cx="372139" cy="675564"/>
            </a:xfrm>
            <a:prstGeom prst="rect">
              <a:avLst/>
            </a:prstGeom>
            <a:noFill/>
            <a:ln w="6350">
              <a:noFill/>
            </a:ln>
          </p:spPr>
          <p:txBody>
            <a:bodyPr rot="0" spcFirstLastPara="0" vert="horz" wrap="square" lIns="91440" tIns="144000" rIns="91440" bIns="36000" numCol="1" spcCol="0" rtlCol="0" fromWordArt="0" anchor="ctr" anchorCtr="0" forceAA="0" compatLnSpc="1">
              <a:prstTxWarp prst="textNoShape">
                <a:avLst/>
              </a:prstTxWarp>
              <a:noAutofit/>
            </a:bodyPr>
            <a:lstStyle/>
            <a:p>
              <a:pPr algn="ctr">
                <a:lnSpc>
                  <a:spcPct val="107000"/>
                </a:lnSpc>
                <a:spcAft>
                  <a:spcPts val="800"/>
                </a:spcAft>
              </a:pPr>
              <a:r>
                <a:rPr lang="fr-FR" sz="2800" dirty="0">
                  <a:solidFill>
                    <a:srgbClr val="1B3852"/>
                  </a:solidFill>
                  <a:latin typeface="Calibri" panose="020F0502020204030204" pitchFamily="34" charset="0"/>
                  <a:ea typeface="Calibri" panose="020F0502020204030204" pitchFamily="34" charset="0"/>
                  <a:cs typeface="Times New Roman" panose="02020603050405020304" pitchFamily="18" charset="0"/>
                </a:rPr>
                <a:t>2</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81" name="Connecteur droit 80">
              <a:extLst>
                <a:ext uri="{FF2B5EF4-FFF2-40B4-BE49-F238E27FC236}">
                  <a16:creationId xmlns:a16="http://schemas.microsoft.com/office/drawing/2014/main" id="{CBAD50DB-4474-48B0-B934-14FCE657D381}"/>
                </a:ext>
              </a:extLst>
            </p:cNvPr>
            <p:cNvCxnSpPr/>
            <p:nvPr/>
          </p:nvCxnSpPr>
          <p:spPr>
            <a:xfrm>
              <a:off x="109183" y="702860"/>
              <a:ext cx="2901142" cy="0"/>
            </a:xfrm>
            <a:prstGeom prst="line">
              <a:avLst/>
            </a:prstGeom>
            <a:ln>
              <a:solidFill>
                <a:schemeClr val="accent2">
                  <a:alpha val="30000"/>
                </a:schemeClr>
              </a:solidFill>
            </a:ln>
          </p:spPr>
          <p:style>
            <a:lnRef idx="1">
              <a:schemeClr val="accent1"/>
            </a:lnRef>
            <a:fillRef idx="0">
              <a:schemeClr val="accent1"/>
            </a:fillRef>
            <a:effectRef idx="0">
              <a:schemeClr val="accent1"/>
            </a:effectRef>
            <a:fontRef idx="minor">
              <a:schemeClr val="tx1"/>
            </a:fontRef>
          </p:style>
        </p:cxnSp>
      </p:grpSp>
      <p:sp>
        <p:nvSpPr>
          <p:cNvPr id="82" name="Zone de texte 250">
            <a:extLst>
              <a:ext uri="{FF2B5EF4-FFF2-40B4-BE49-F238E27FC236}">
                <a16:creationId xmlns:a16="http://schemas.microsoft.com/office/drawing/2014/main" id="{850112D5-EA61-4834-9476-89448DFA7F6A}"/>
              </a:ext>
            </a:extLst>
          </p:cNvPr>
          <p:cNvSpPr txBox="1">
            <a:spLocks noChangeArrowheads="1"/>
          </p:cNvSpPr>
          <p:nvPr/>
        </p:nvSpPr>
        <p:spPr bwMode="auto">
          <a:xfrm>
            <a:off x="232361" y="3970017"/>
            <a:ext cx="2929628"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0" tIns="45720" rIns="0" bIns="45720" numCol="1" anchor="t" anchorCtr="0" compatLnSpc="1">
            <a:prstTxWarp prst="textNoShape">
              <a:avLst/>
            </a:prstTxWarp>
            <a:spAutoFit/>
          </a:bodyPr>
          <a:lstStyle>
            <a:lvl1pPr algn="l" eaLnBrk="0" fontAlgn="base">
              <a:spcBef>
                <a:spcPct val="0"/>
              </a:spcBef>
              <a:spcAft>
                <a:spcPct val="0"/>
              </a:spcAft>
              <a:tabLst>
                <a:tab pos="914400" algn="r"/>
              </a:tabLst>
              <a:defRPr>
                <a:solidFill>
                  <a:schemeClr val="tx1"/>
                </a:solidFill>
                <a:latin typeface="Arial" panose="020B0604020202020204" pitchFamily="34" charset="0"/>
              </a:defRPr>
            </a:lvl1pPr>
            <a:lvl2pPr marL="457200" algn="l" eaLnBrk="0" fontAlgn="base">
              <a:spcBef>
                <a:spcPct val="0"/>
              </a:spcBef>
              <a:spcAft>
                <a:spcPct val="0"/>
              </a:spcAft>
              <a:tabLst>
                <a:tab pos="914400" algn="r"/>
              </a:tabLst>
              <a:defRPr>
                <a:solidFill>
                  <a:schemeClr val="tx1"/>
                </a:solidFill>
                <a:latin typeface="Arial" panose="020B0604020202020204" pitchFamily="34" charset="0"/>
              </a:defRPr>
            </a:lvl2pPr>
            <a:lvl3pPr marL="914400" algn="l" eaLnBrk="0" fontAlgn="base">
              <a:spcBef>
                <a:spcPct val="0"/>
              </a:spcBef>
              <a:spcAft>
                <a:spcPct val="0"/>
              </a:spcAft>
              <a:tabLst>
                <a:tab pos="914400" algn="r"/>
              </a:tabLst>
              <a:defRPr>
                <a:solidFill>
                  <a:schemeClr val="tx1"/>
                </a:solidFill>
                <a:latin typeface="Arial" panose="020B0604020202020204" pitchFamily="34" charset="0"/>
              </a:defRPr>
            </a:lvl3pPr>
            <a:lvl4pPr marL="1371600" algn="l" eaLnBrk="0" fontAlgn="base">
              <a:spcBef>
                <a:spcPct val="0"/>
              </a:spcBef>
              <a:spcAft>
                <a:spcPct val="0"/>
              </a:spcAft>
              <a:tabLst>
                <a:tab pos="914400" algn="r"/>
              </a:tabLst>
              <a:defRPr>
                <a:solidFill>
                  <a:schemeClr val="tx1"/>
                </a:solidFill>
                <a:latin typeface="Arial" panose="020B0604020202020204" pitchFamily="34" charset="0"/>
              </a:defRPr>
            </a:lvl4pPr>
            <a:lvl5pPr marL="1828800" algn="l" eaLnBrk="0" fontAlgn="base">
              <a:spcBef>
                <a:spcPct val="0"/>
              </a:spcBef>
              <a:spcAft>
                <a:spcPct val="0"/>
              </a:spcAft>
              <a:tabLst>
                <a:tab pos="914400" algn="r"/>
              </a:tabLst>
              <a:defRPr>
                <a:solidFill>
                  <a:schemeClr val="tx1"/>
                </a:solidFill>
                <a:latin typeface="Arial" panose="020B0604020202020204" pitchFamily="34" charset="0"/>
              </a:defRPr>
            </a:lvl5pPr>
            <a:lvl6pPr marL="2286000" algn="l" eaLnBrk="0" fontAlgn="base">
              <a:spcBef>
                <a:spcPct val="0"/>
              </a:spcBef>
              <a:spcAft>
                <a:spcPct val="0"/>
              </a:spcAft>
              <a:tabLst>
                <a:tab pos="914400" algn="r"/>
              </a:tabLst>
              <a:defRPr>
                <a:solidFill>
                  <a:schemeClr val="tx1"/>
                </a:solidFill>
                <a:latin typeface="Arial" panose="020B0604020202020204" pitchFamily="34" charset="0"/>
              </a:defRPr>
            </a:lvl6pPr>
            <a:lvl7pPr marL="2743200" algn="l" eaLnBrk="0" fontAlgn="base">
              <a:spcBef>
                <a:spcPct val="0"/>
              </a:spcBef>
              <a:spcAft>
                <a:spcPct val="0"/>
              </a:spcAft>
              <a:tabLst>
                <a:tab pos="914400" algn="r"/>
              </a:tabLst>
              <a:defRPr>
                <a:solidFill>
                  <a:schemeClr val="tx1"/>
                </a:solidFill>
                <a:latin typeface="Arial" panose="020B0604020202020204" pitchFamily="34" charset="0"/>
              </a:defRPr>
            </a:lvl7pPr>
            <a:lvl8pPr marL="3200400" algn="l" eaLnBrk="0" fontAlgn="base">
              <a:spcBef>
                <a:spcPct val="0"/>
              </a:spcBef>
              <a:spcAft>
                <a:spcPct val="0"/>
              </a:spcAft>
              <a:tabLst>
                <a:tab pos="914400" algn="r"/>
              </a:tabLst>
              <a:defRPr>
                <a:solidFill>
                  <a:schemeClr val="tx1"/>
                </a:solidFill>
                <a:latin typeface="Arial" panose="020B0604020202020204" pitchFamily="34" charset="0"/>
              </a:defRPr>
            </a:lvl8pPr>
            <a:lvl9pPr marL="3657600" algn="l" eaLnBrk="0" fontAlgn="base">
              <a:spcBef>
                <a:spcPct val="0"/>
              </a:spcBef>
              <a:spcAft>
                <a:spcPct val="0"/>
              </a:spcAft>
              <a:tabLst>
                <a:tab pos="914400" algn="r"/>
              </a:tabLst>
              <a:defRPr>
                <a:solidFill>
                  <a:schemeClr val="tx1"/>
                </a:solidFill>
                <a:latin typeface="Arial" panose="020B0604020202020204" pitchFamily="34" charset="0"/>
              </a:defRPr>
            </a:lvl9pPr>
          </a:lstStyle>
          <a:p>
            <a:pPr marL="92075" lvl="0" indent="-92075"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La Smart City : une réalité en mouvement</a:t>
            </a:r>
          </a:p>
          <a:p>
            <a:pPr marL="92075" lvl="0" indent="-92075"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Les drivers d’une Smart City 4.0</a:t>
            </a:r>
          </a:p>
          <a:p>
            <a:pPr marL="92075" lvl="0" indent="-92075"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Les impératifs de régulation d’infrastructures technologiques socles</a:t>
            </a:r>
          </a:p>
          <a:p>
            <a:pPr marL="92075" lvl="0" indent="-92075"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Les défis d’attractivité et de prospective des territoires </a:t>
            </a:r>
          </a:p>
          <a:p>
            <a:pPr marL="92075" lvl="0" indent="-92075"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La concurrence des modèles et des propositions de valeur de la Ville du futur</a:t>
            </a:r>
            <a:endParaRPr lang="fr-FR" altLang="fr-FR" sz="400" dirty="0">
              <a:ea typeface="Calibri" panose="020F0502020204030204" pitchFamily="34" charset="0"/>
              <a:cs typeface="Times New Roman" panose="02020603050405020304" pitchFamily="18" charset="0"/>
            </a:endParaRPr>
          </a:p>
        </p:txBody>
      </p:sp>
      <p:grpSp>
        <p:nvGrpSpPr>
          <p:cNvPr id="93" name="Groupe 92">
            <a:extLst>
              <a:ext uri="{FF2B5EF4-FFF2-40B4-BE49-F238E27FC236}">
                <a16:creationId xmlns:a16="http://schemas.microsoft.com/office/drawing/2014/main" id="{D7DFF015-02EE-4E93-A803-3C64894AA884}"/>
              </a:ext>
            </a:extLst>
          </p:cNvPr>
          <p:cNvGrpSpPr/>
          <p:nvPr/>
        </p:nvGrpSpPr>
        <p:grpSpPr>
          <a:xfrm>
            <a:off x="3740507" y="2599789"/>
            <a:ext cx="3143885" cy="702319"/>
            <a:chOff x="0" y="0"/>
            <a:chExt cx="3144407" cy="702860"/>
          </a:xfrm>
        </p:grpSpPr>
        <p:sp>
          <p:nvSpPr>
            <p:cNvPr id="94" name="Zone de texte 233">
              <a:extLst>
                <a:ext uri="{FF2B5EF4-FFF2-40B4-BE49-F238E27FC236}">
                  <a16:creationId xmlns:a16="http://schemas.microsoft.com/office/drawing/2014/main" id="{0C2264D5-4672-42F1-853D-67F10982A75D}"/>
                </a:ext>
              </a:extLst>
            </p:cNvPr>
            <p:cNvSpPr txBox="1"/>
            <p:nvPr/>
          </p:nvSpPr>
          <p:spPr>
            <a:xfrm>
              <a:off x="327547" y="163110"/>
              <a:ext cx="2816860" cy="464755"/>
            </a:xfrm>
            <a:prstGeom prst="rect">
              <a:avLst/>
            </a:prstGeom>
            <a:noFill/>
            <a:ln w="6350">
              <a:noFill/>
            </a:ln>
          </p:spPr>
          <p:txBody>
            <a:bodyPr rot="0" spcFirstLastPara="0" vert="horz" wrap="square" lIns="91440" tIns="45720" rIns="91440" bIns="46800" numCol="1" spcCol="0" rtlCol="0" fromWordArt="0" anchor="b" anchorCtr="0" forceAA="0" compatLnSpc="1">
              <a:prstTxWarp prst="textNoShape">
                <a:avLst/>
              </a:prstTxWarp>
              <a:noAutofit/>
            </a:bodyPr>
            <a:lstStyle/>
            <a:p>
              <a:pPr algn="l">
                <a:lnSpc>
                  <a:spcPct val="107000"/>
                </a:lnSpc>
                <a:spcAft>
                  <a:spcPts val="600"/>
                </a:spcAft>
              </a:pPr>
              <a:r>
                <a:rPr lang="fr-FR" sz="1200" b="1" dirty="0">
                  <a:solidFill>
                    <a:srgbClr val="1B3852"/>
                  </a:solidFill>
                  <a:latin typeface="Calibri" panose="020F0502020204030204" pitchFamily="34" charset="0"/>
                  <a:ea typeface="Calibri" panose="020F0502020204030204" pitchFamily="34" charset="0"/>
                  <a:cs typeface="Times New Roman" panose="02020603050405020304" pitchFamily="18" charset="0"/>
                </a:rPr>
                <a:t>Optimiser votre démarche Smart City actuelle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5" name="Zone de texte 235">
              <a:extLst>
                <a:ext uri="{FF2B5EF4-FFF2-40B4-BE49-F238E27FC236}">
                  <a16:creationId xmlns:a16="http://schemas.microsoft.com/office/drawing/2014/main" id="{7C00DEDC-42D4-4598-8DEF-B06E20EB357F}"/>
                </a:ext>
              </a:extLst>
            </p:cNvPr>
            <p:cNvSpPr txBox="1"/>
            <p:nvPr/>
          </p:nvSpPr>
          <p:spPr bwMode="auto">
            <a:xfrm>
              <a:off x="0" y="0"/>
              <a:ext cx="372139" cy="675564"/>
            </a:xfrm>
            <a:prstGeom prst="rect">
              <a:avLst/>
            </a:prstGeom>
            <a:noFill/>
            <a:ln w="6350">
              <a:noFill/>
            </a:ln>
          </p:spPr>
          <p:txBody>
            <a:bodyPr rot="0" spcFirstLastPara="0" vert="horz" wrap="square" lIns="91440" tIns="144000" rIns="91440" bIns="36000" numCol="1" spcCol="0" rtlCol="0" fromWordArt="0" anchor="ctr" anchorCtr="0" forceAA="0" compatLnSpc="1">
              <a:prstTxWarp prst="textNoShape">
                <a:avLst/>
              </a:prstTxWarp>
              <a:noAutofit/>
            </a:bodyPr>
            <a:lstStyle/>
            <a:p>
              <a:pPr algn="ctr">
                <a:lnSpc>
                  <a:spcPct val="107000"/>
                </a:lnSpc>
                <a:spcAft>
                  <a:spcPts val="800"/>
                </a:spcAft>
              </a:pPr>
              <a:r>
                <a:rPr lang="fr-FR" sz="280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6</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96" name="Connecteur droit 95">
              <a:extLst>
                <a:ext uri="{FF2B5EF4-FFF2-40B4-BE49-F238E27FC236}">
                  <a16:creationId xmlns:a16="http://schemas.microsoft.com/office/drawing/2014/main" id="{5ED99710-81EE-4DE7-AC43-42D7E1FA0921}"/>
                </a:ext>
              </a:extLst>
            </p:cNvPr>
            <p:cNvCxnSpPr/>
            <p:nvPr/>
          </p:nvCxnSpPr>
          <p:spPr>
            <a:xfrm>
              <a:off x="109183" y="702860"/>
              <a:ext cx="2901142" cy="0"/>
            </a:xfrm>
            <a:prstGeom prst="line">
              <a:avLst/>
            </a:prstGeom>
            <a:ln>
              <a:solidFill>
                <a:schemeClr val="accent2">
                  <a:alpha val="30000"/>
                </a:schemeClr>
              </a:solidFill>
            </a:ln>
          </p:spPr>
          <p:style>
            <a:lnRef idx="1">
              <a:schemeClr val="accent1"/>
            </a:lnRef>
            <a:fillRef idx="0">
              <a:schemeClr val="accent1"/>
            </a:fillRef>
            <a:effectRef idx="0">
              <a:schemeClr val="accent1"/>
            </a:effectRef>
            <a:fontRef idx="minor">
              <a:schemeClr val="tx1"/>
            </a:fontRef>
          </p:style>
        </p:cxnSp>
      </p:grpSp>
      <p:sp>
        <p:nvSpPr>
          <p:cNvPr id="97" name="Zone de texte 250">
            <a:extLst>
              <a:ext uri="{FF2B5EF4-FFF2-40B4-BE49-F238E27FC236}">
                <a16:creationId xmlns:a16="http://schemas.microsoft.com/office/drawing/2014/main" id="{59D65469-A79D-460A-AD91-DEB70080D447}"/>
              </a:ext>
            </a:extLst>
          </p:cNvPr>
          <p:cNvSpPr txBox="1">
            <a:spLocks noChangeArrowheads="1"/>
          </p:cNvSpPr>
          <p:nvPr/>
        </p:nvSpPr>
        <p:spPr bwMode="auto">
          <a:xfrm>
            <a:off x="3831332" y="3566227"/>
            <a:ext cx="295204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0" tIns="45720" rIns="0" bIns="45720" numCol="1" anchor="t" anchorCtr="0" compatLnSpc="1">
            <a:prstTxWarp prst="textNoShape">
              <a:avLst/>
            </a:prstTxWarp>
            <a:spAutoFit/>
          </a:bodyPr>
          <a:lstStyle>
            <a:lvl1pPr algn="l" eaLnBrk="0" fontAlgn="base">
              <a:spcBef>
                <a:spcPct val="0"/>
              </a:spcBef>
              <a:spcAft>
                <a:spcPct val="0"/>
              </a:spcAft>
              <a:tabLst>
                <a:tab pos="914400" algn="r"/>
              </a:tabLst>
              <a:defRPr>
                <a:solidFill>
                  <a:schemeClr val="tx1"/>
                </a:solidFill>
                <a:latin typeface="Arial" panose="020B0604020202020204" pitchFamily="34" charset="0"/>
              </a:defRPr>
            </a:lvl1pPr>
            <a:lvl2pPr marL="457200" algn="l" eaLnBrk="0" fontAlgn="base">
              <a:spcBef>
                <a:spcPct val="0"/>
              </a:spcBef>
              <a:spcAft>
                <a:spcPct val="0"/>
              </a:spcAft>
              <a:tabLst>
                <a:tab pos="914400" algn="r"/>
              </a:tabLst>
              <a:defRPr>
                <a:solidFill>
                  <a:schemeClr val="tx1"/>
                </a:solidFill>
                <a:latin typeface="Arial" panose="020B0604020202020204" pitchFamily="34" charset="0"/>
              </a:defRPr>
            </a:lvl2pPr>
            <a:lvl3pPr marL="914400" algn="l" eaLnBrk="0" fontAlgn="base">
              <a:spcBef>
                <a:spcPct val="0"/>
              </a:spcBef>
              <a:spcAft>
                <a:spcPct val="0"/>
              </a:spcAft>
              <a:tabLst>
                <a:tab pos="914400" algn="r"/>
              </a:tabLst>
              <a:defRPr>
                <a:solidFill>
                  <a:schemeClr val="tx1"/>
                </a:solidFill>
                <a:latin typeface="Arial" panose="020B0604020202020204" pitchFamily="34" charset="0"/>
              </a:defRPr>
            </a:lvl3pPr>
            <a:lvl4pPr marL="1371600" algn="l" eaLnBrk="0" fontAlgn="base">
              <a:spcBef>
                <a:spcPct val="0"/>
              </a:spcBef>
              <a:spcAft>
                <a:spcPct val="0"/>
              </a:spcAft>
              <a:tabLst>
                <a:tab pos="914400" algn="r"/>
              </a:tabLst>
              <a:defRPr>
                <a:solidFill>
                  <a:schemeClr val="tx1"/>
                </a:solidFill>
                <a:latin typeface="Arial" panose="020B0604020202020204" pitchFamily="34" charset="0"/>
              </a:defRPr>
            </a:lvl4pPr>
            <a:lvl5pPr marL="1828800" algn="l" eaLnBrk="0" fontAlgn="base">
              <a:spcBef>
                <a:spcPct val="0"/>
              </a:spcBef>
              <a:spcAft>
                <a:spcPct val="0"/>
              </a:spcAft>
              <a:tabLst>
                <a:tab pos="914400" algn="r"/>
              </a:tabLst>
              <a:defRPr>
                <a:solidFill>
                  <a:schemeClr val="tx1"/>
                </a:solidFill>
                <a:latin typeface="Arial" panose="020B0604020202020204" pitchFamily="34" charset="0"/>
              </a:defRPr>
            </a:lvl5pPr>
            <a:lvl6pPr marL="2286000" algn="l" eaLnBrk="0" fontAlgn="base">
              <a:spcBef>
                <a:spcPct val="0"/>
              </a:spcBef>
              <a:spcAft>
                <a:spcPct val="0"/>
              </a:spcAft>
              <a:tabLst>
                <a:tab pos="914400" algn="r"/>
              </a:tabLst>
              <a:defRPr>
                <a:solidFill>
                  <a:schemeClr val="tx1"/>
                </a:solidFill>
                <a:latin typeface="Arial" panose="020B0604020202020204" pitchFamily="34" charset="0"/>
              </a:defRPr>
            </a:lvl6pPr>
            <a:lvl7pPr marL="2743200" algn="l" eaLnBrk="0" fontAlgn="base">
              <a:spcBef>
                <a:spcPct val="0"/>
              </a:spcBef>
              <a:spcAft>
                <a:spcPct val="0"/>
              </a:spcAft>
              <a:tabLst>
                <a:tab pos="914400" algn="r"/>
              </a:tabLst>
              <a:defRPr>
                <a:solidFill>
                  <a:schemeClr val="tx1"/>
                </a:solidFill>
                <a:latin typeface="Arial" panose="020B0604020202020204" pitchFamily="34" charset="0"/>
              </a:defRPr>
            </a:lvl7pPr>
            <a:lvl8pPr marL="3200400" algn="l" eaLnBrk="0" fontAlgn="base">
              <a:spcBef>
                <a:spcPct val="0"/>
              </a:spcBef>
              <a:spcAft>
                <a:spcPct val="0"/>
              </a:spcAft>
              <a:tabLst>
                <a:tab pos="914400" algn="r"/>
              </a:tabLst>
              <a:defRPr>
                <a:solidFill>
                  <a:schemeClr val="tx1"/>
                </a:solidFill>
                <a:latin typeface="Arial" panose="020B0604020202020204" pitchFamily="34" charset="0"/>
              </a:defRPr>
            </a:lvl8pPr>
            <a:lvl9pPr marL="3657600" algn="l" eaLnBrk="0" fontAlgn="base">
              <a:spcBef>
                <a:spcPct val="0"/>
              </a:spcBef>
              <a:spcAft>
                <a:spcPct val="0"/>
              </a:spcAft>
              <a:tabLst>
                <a:tab pos="914400" algn="r"/>
              </a:tabLst>
              <a:defRPr>
                <a:solidFill>
                  <a:schemeClr val="tx1"/>
                </a:solidFill>
                <a:latin typeface="Arial" panose="020B0604020202020204" pitchFamily="34" charset="0"/>
              </a:defRPr>
            </a:lvl9pPr>
          </a:lstStyle>
          <a:p>
            <a:pPr marL="88900" lvl="0" indent="-88900"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Repenser la stratégie et le pilotage de vos programmes et projets Smart City (gouvernance, intégration, partenariats, mutualisation…)</a:t>
            </a:r>
          </a:p>
          <a:p>
            <a:pPr marL="88900" lvl="0" indent="-88900"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Améliorer </a:t>
            </a:r>
            <a:r>
              <a:rPr lang="fr-FR" altLang="fr-FR" sz="1000">
                <a:solidFill>
                  <a:srgbClr val="404040"/>
                </a:solidFill>
                <a:latin typeface="Calibri" panose="020F0502020204030204" pitchFamily="34" charset="0"/>
                <a:ea typeface="Calibri" panose="020F0502020204030204" pitchFamily="34" charset="0"/>
                <a:cs typeface="Times New Roman" panose="02020603050405020304" pitchFamily="18" charset="0"/>
              </a:rPr>
              <a:t>les dimensions </a:t>
            </a: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de performance de vos projets (valeur, coûts, impacts)</a:t>
            </a:r>
          </a:p>
          <a:p>
            <a:pPr marL="88900" lvl="0" indent="-88900"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Comprendre et intégrer les stratégies des différentes parties prenantes (régulateurs, financeurs, fournisseurs de solutions, regroupements d’usagers…)</a:t>
            </a:r>
          </a:p>
          <a:p>
            <a:pPr marL="88900" lvl="0" indent="-88900"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Exploiter vos leviers numériques pertinents</a:t>
            </a:r>
            <a:endParaRPr lang="fr-FR" altLang="fr-FR" sz="400" dirty="0">
              <a:ea typeface="Calibri" panose="020F0502020204030204" pitchFamily="34" charset="0"/>
              <a:cs typeface="Times New Roman" panose="02020603050405020304" pitchFamily="18" charset="0"/>
            </a:endParaRPr>
          </a:p>
        </p:txBody>
      </p:sp>
      <p:grpSp>
        <p:nvGrpSpPr>
          <p:cNvPr id="42" name="Groupe 41">
            <a:extLst>
              <a:ext uri="{FF2B5EF4-FFF2-40B4-BE49-F238E27FC236}">
                <a16:creationId xmlns:a16="http://schemas.microsoft.com/office/drawing/2014/main" id="{DFAED8ED-49B3-4E82-BB90-3E2E3EEF08BF}"/>
              </a:ext>
            </a:extLst>
          </p:cNvPr>
          <p:cNvGrpSpPr/>
          <p:nvPr/>
        </p:nvGrpSpPr>
        <p:grpSpPr>
          <a:xfrm>
            <a:off x="152400" y="5218542"/>
            <a:ext cx="3121870" cy="702319"/>
            <a:chOff x="0" y="0"/>
            <a:chExt cx="3122388" cy="702860"/>
          </a:xfrm>
        </p:grpSpPr>
        <p:sp>
          <p:nvSpPr>
            <p:cNvPr id="44" name="Zone de texte 233">
              <a:extLst>
                <a:ext uri="{FF2B5EF4-FFF2-40B4-BE49-F238E27FC236}">
                  <a16:creationId xmlns:a16="http://schemas.microsoft.com/office/drawing/2014/main" id="{F09A6CFB-63CA-406E-BF62-58AEC7F560D5}"/>
                </a:ext>
              </a:extLst>
            </p:cNvPr>
            <p:cNvSpPr txBox="1"/>
            <p:nvPr/>
          </p:nvSpPr>
          <p:spPr>
            <a:xfrm>
              <a:off x="305528" y="180961"/>
              <a:ext cx="2816860" cy="439935"/>
            </a:xfrm>
            <a:prstGeom prst="rect">
              <a:avLst/>
            </a:prstGeom>
            <a:noFill/>
            <a:ln w="6350">
              <a:noFill/>
            </a:ln>
          </p:spPr>
          <p:txBody>
            <a:bodyPr rot="0" spcFirstLastPara="0" vert="horz" wrap="square" lIns="91440" tIns="45720" rIns="91440" bIns="46800" numCol="1" spcCol="0" rtlCol="0" fromWordArt="0" anchor="b" anchorCtr="0" forceAA="0" compatLnSpc="1">
              <a:prstTxWarp prst="textNoShape">
                <a:avLst/>
              </a:prstTxWarp>
              <a:noAutofit/>
            </a:bodyPr>
            <a:lstStyle/>
            <a:p>
              <a:pPr algn="l">
                <a:lnSpc>
                  <a:spcPct val="107000"/>
                </a:lnSpc>
                <a:spcAft>
                  <a:spcPts val="600"/>
                </a:spcAft>
              </a:pPr>
              <a:r>
                <a:rPr lang="fr-FR" sz="1200" b="1" dirty="0">
                  <a:solidFill>
                    <a:srgbClr val="1B3852"/>
                  </a:solidFill>
                  <a:latin typeface="Calibri" panose="020F0502020204030204" pitchFamily="34" charset="0"/>
                  <a:ea typeface="Calibri" panose="020F0502020204030204" pitchFamily="34" charset="0"/>
                  <a:cs typeface="Times New Roman" panose="02020603050405020304" pitchFamily="18" charset="0"/>
                </a:rPr>
                <a:t>Répondre aux enjeux sociétaux actuels grâce aux villes intelligentes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5" name="Zone de texte 235">
              <a:extLst>
                <a:ext uri="{FF2B5EF4-FFF2-40B4-BE49-F238E27FC236}">
                  <a16:creationId xmlns:a16="http://schemas.microsoft.com/office/drawing/2014/main" id="{D93DEB83-7927-454C-AC1C-D7C95844D5BF}"/>
                </a:ext>
              </a:extLst>
            </p:cNvPr>
            <p:cNvSpPr txBox="1"/>
            <p:nvPr/>
          </p:nvSpPr>
          <p:spPr bwMode="auto">
            <a:xfrm>
              <a:off x="0" y="0"/>
              <a:ext cx="372139" cy="675564"/>
            </a:xfrm>
            <a:prstGeom prst="rect">
              <a:avLst/>
            </a:prstGeom>
            <a:noFill/>
            <a:ln w="6350">
              <a:noFill/>
            </a:ln>
          </p:spPr>
          <p:txBody>
            <a:bodyPr rot="0" spcFirstLastPara="0" vert="horz" wrap="square" lIns="91440" tIns="144000" rIns="91440" bIns="36000" numCol="1" spcCol="0" rtlCol="0" fromWordArt="0" anchor="ctr" anchorCtr="0" forceAA="0" compatLnSpc="1">
              <a:prstTxWarp prst="textNoShape">
                <a:avLst/>
              </a:prstTxWarp>
              <a:noAutofit/>
            </a:bodyPr>
            <a:lstStyle/>
            <a:p>
              <a:pPr algn="ctr">
                <a:lnSpc>
                  <a:spcPct val="107000"/>
                </a:lnSpc>
                <a:spcAft>
                  <a:spcPts val="800"/>
                </a:spcAft>
              </a:pPr>
              <a:r>
                <a:rPr lang="fr-FR" sz="2800" dirty="0">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3</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46" name="Connecteur droit 45">
              <a:extLst>
                <a:ext uri="{FF2B5EF4-FFF2-40B4-BE49-F238E27FC236}">
                  <a16:creationId xmlns:a16="http://schemas.microsoft.com/office/drawing/2014/main" id="{5991B8CF-07E2-4A10-B507-40A588F7C858}"/>
                </a:ext>
              </a:extLst>
            </p:cNvPr>
            <p:cNvCxnSpPr/>
            <p:nvPr/>
          </p:nvCxnSpPr>
          <p:spPr>
            <a:xfrm>
              <a:off x="109183" y="702860"/>
              <a:ext cx="2901142" cy="0"/>
            </a:xfrm>
            <a:prstGeom prst="line">
              <a:avLst/>
            </a:prstGeom>
            <a:ln>
              <a:solidFill>
                <a:schemeClr val="accent2">
                  <a:alpha val="30000"/>
                </a:schemeClr>
              </a:solidFill>
            </a:ln>
          </p:spPr>
          <p:style>
            <a:lnRef idx="1">
              <a:schemeClr val="accent1"/>
            </a:lnRef>
            <a:fillRef idx="0">
              <a:schemeClr val="accent1"/>
            </a:fillRef>
            <a:effectRef idx="0">
              <a:schemeClr val="accent1"/>
            </a:effectRef>
            <a:fontRef idx="minor">
              <a:schemeClr val="tx1"/>
            </a:fontRef>
          </p:style>
        </p:cxnSp>
      </p:grpSp>
      <p:sp>
        <p:nvSpPr>
          <p:cNvPr id="47" name="Zone de texte 250">
            <a:extLst>
              <a:ext uri="{FF2B5EF4-FFF2-40B4-BE49-F238E27FC236}">
                <a16:creationId xmlns:a16="http://schemas.microsoft.com/office/drawing/2014/main" id="{29519AE2-1BA2-4503-B06E-B38FE9E4676E}"/>
              </a:ext>
            </a:extLst>
          </p:cNvPr>
          <p:cNvSpPr txBox="1">
            <a:spLocks noChangeArrowheads="1"/>
          </p:cNvSpPr>
          <p:nvPr/>
        </p:nvSpPr>
        <p:spPr bwMode="auto">
          <a:xfrm>
            <a:off x="234496" y="6125961"/>
            <a:ext cx="2956697"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0" tIns="45720" rIns="0" bIns="45720" numCol="1" anchor="t" anchorCtr="0" compatLnSpc="1">
            <a:prstTxWarp prst="textNoShape">
              <a:avLst/>
            </a:prstTxWarp>
            <a:spAutoFit/>
          </a:bodyPr>
          <a:lstStyle>
            <a:lvl1pPr algn="l" eaLnBrk="0" fontAlgn="base">
              <a:spcBef>
                <a:spcPct val="0"/>
              </a:spcBef>
              <a:spcAft>
                <a:spcPct val="0"/>
              </a:spcAft>
              <a:tabLst>
                <a:tab pos="914400" algn="r"/>
              </a:tabLst>
              <a:defRPr>
                <a:solidFill>
                  <a:schemeClr val="tx1"/>
                </a:solidFill>
                <a:latin typeface="Arial" panose="020B0604020202020204" pitchFamily="34" charset="0"/>
              </a:defRPr>
            </a:lvl1pPr>
            <a:lvl2pPr marL="457200" algn="l" eaLnBrk="0" fontAlgn="base">
              <a:spcBef>
                <a:spcPct val="0"/>
              </a:spcBef>
              <a:spcAft>
                <a:spcPct val="0"/>
              </a:spcAft>
              <a:tabLst>
                <a:tab pos="914400" algn="r"/>
              </a:tabLst>
              <a:defRPr>
                <a:solidFill>
                  <a:schemeClr val="tx1"/>
                </a:solidFill>
                <a:latin typeface="Arial" panose="020B0604020202020204" pitchFamily="34" charset="0"/>
              </a:defRPr>
            </a:lvl2pPr>
            <a:lvl3pPr marL="914400" algn="l" eaLnBrk="0" fontAlgn="base">
              <a:spcBef>
                <a:spcPct val="0"/>
              </a:spcBef>
              <a:spcAft>
                <a:spcPct val="0"/>
              </a:spcAft>
              <a:tabLst>
                <a:tab pos="914400" algn="r"/>
              </a:tabLst>
              <a:defRPr>
                <a:solidFill>
                  <a:schemeClr val="tx1"/>
                </a:solidFill>
                <a:latin typeface="Arial" panose="020B0604020202020204" pitchFamily="34" charset="0"/>
              </a:defRPr>
            </a:lvl3pPr>
            <a:lvl4pPr marL="1371600" algn="l" eaLnBrk="0" fontAlgn="base">
              <a:spcBef>
                <a:spcPct val="0"/>
              </a:spcBef>
              <a:spcAft>
                <a:spcPct val="0"/>
              </a:spcAft>
              <a:tabLst>
                <a:tab pos="914400" algn="r"/>
              </a:tabLst>
              <a:defRPr>
                <a:solidFill>
                  <a:schemeClr val="tx1"/>
                </a:solidFill>
                <a:latin typeface="Arial" panose="020B0604020202020204" pitchFamily="34" charset="0"/>
              </a:defRPr>
            </a:lvl4pPr>
            <a:lvl5pPr marL="1828800" algn="l" eaLnBrk="0" fontAlgn="base">
              <a:spcBef>
                <a:spcPct val="0"/>
              </a:spcBef>
              <a:spcAft>
                <a:spcPct val="0"/>
              </a:spcAft>
              <a:tabLst>
                <a:tab pos="914400" algn="r"/>
              </a:tabLst>
              <a:defRPr>
                <a:solidFill>
                  <a:schemeClr val="tx1"/>
                </a:solidFill>
                <a:latin typeface="Arial" panose="020B0604020202020204" pitchFamily="34" charset="0"/>
              </a:defRPr>
            </a:lvl5pPr>
            <a:lvl6pPr marL="2286000" algn="l" eaLnBrk="0" fontAlgn="base">
              <a:spcBef>
                <a:spcPct val="0"/>
              </a:spcBef>
              <a:spcAft>
                <a:spcPct val="0"/>
              </a:spcAft>
              <a:tabLst>
                <a:tab pos="914400" algn="r"/>
              </a:tabLst>
              <a:defRPr>
                <a:solidFill>
                  <a:schemeClr val="tx1"/>
                </a:solidFill>
                <a:latin typeface="Arial" panose="020B0604020202020204" pitchFamily="34" charset="0"/>
              </a:defRPr>
            </a:lvl6pPr>
            <a:lvl7pPr marL="2743200" algn="l" eaLnBrk="0" fontAlgn="base">
              <a:spcBef>
                <a:spcPct val="0"/>
              </a:spcBef>
              <a:spcAft>
                <a:spcPct val="0"/>
              </a:spcAft>
              <a:tabLst>
                <a:tab pos="914400" algn="r"/>
              </a:tabLst>
              <a:defRPr>
                <a:solidFill>
                  <a:schemeClr val="tx1"/>
                </a:solidFill>
                <a:latin typeface="Arial" panose="020B0604020202020204" pitchFamily="34" charset="0"/>
              </a:defRPr>
            </a:lvl7pPr>
            <a:lvl8pPr marL="3200400" algn="l" eaLnBrk="0" fontAlgn="base">
              <a:spcBef>
                <a:spcPct val="0"/>
              </a:spcBef>
              <a:spcAft>
                <a:spcPct val="0"/>
              </a:spcAft>
              <a:tabLst>
                <a:tab pos="914400" algn="r"/>
              </a:tabLst>
              <a:defRPr>
                <a:solidFill>
                  <a:schemeClr val="tx1"/>
                </a:solidFill>
                <a:latin typeface="Arial" panose="020B0604020202020204" pitchFamily="34" charset="0"/>
              </a:defRPr>
            </a:lvl8pPr>
            <a:lvl9pPr marL="3657600" algn="l" eaLnBrk="0" fontAlgn="base">
              <a:spcBef>
                <a:spcPct val="0"/>
              </a:spcBef>
              <a:spcAft>
                <a:spcPct val="0"/>
              </a:spcAft>
              <a:tabLst>
                <a:tab pos="914400" algn="r"/>
              </a:tabLst>
              <a:defRPr>
                <a:solidFill>
                  <a:schemeClr val="tx1"/>
                </a:solidFill>
                <a:latin typeface="Arial" panose="020B0604020202020204" pitchFamily="34" charset="0"/>
              </a:defRPr>
            </a:lvl9pPr>
          </a:lstStyle>
          <a:p>
            <a:pPr marL="87313" lvl="0" indent="-87313"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Vers la plateformisation des biens et services de première nécessité</a:t>
            </a:r>
          </a:p>
          <a:p>
            <a:pPr marL="87313" lvl="0" indent="-87313"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Vers une mobilisation vertueuse des intelligences citoyennes, entre circularité et proximité</a:t>
            </a:r>
          </a:p>
          <a:p>
            <a:pPr marL="87313" lvl="0" indent="-87313"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Vers une résilience des systèmes urbains face aux chocs structurels</a:t>
            </a:r>
          </a:p>
          <a:p>
            <a:pPr marL="87313" lvl="0" indent="-87313"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Vers le renforcement des biens publics communs</a:t>
            </a:r>
            <a:endParaRPr lang="fr-FR" altLang="fr-FR" sz="400" dirty="0">
              <a:ea typeface="Calibri" panose="020F0502020204030204" pitchFamily="34" charset="0"/>
              <a:cs typeface="Times New Roman" panose="02020603050405020304" pitchFamily="18" charset="0"/>
            </a:endParaRPr>
          </a:p>
        </p:txBody>
      </p:sp>
      <p:pic>
        <p:nvPicPr>
          <p:cNvPr id="48" name="Image 47" descr="Une image contenant dessin, table&#10;&#10;Description générée automatiquement">
            <a:extLst>
              <a:ext uri="{FF2B5EF4-FFF2-40B4-BE49-F238E27FC236}">
                <a16:creationId xmlns:a16="http://schemas.microsoft.com/office/drawing/2014/main" id="{4FFE3295-E352-4C6D-BC4C-3ECA140847DD}"/>
              </a:ext>
            </a:extLst>
          </p:cNvPr>
          <p:cNvPicPr>
            <a:picLocks noChangeAspect="1"/>
          </p:cNvPicPr>
          <p:nvPr/>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6840350" y="82872"/>
            <a:ext cx="438523" cy="451913"/>
          </a:xfrm>
          <a:prstGeom prst="rect">
            <a:avLst/>
          </a:prstGeom>
        </p:spPr>
      </p:pic>
      <p:grpSp>
        <p:nvGrpSpPr>
          <p:cNvPr id="49" name="Groupe 48">
            <a:extLst>
              <a:ext uri="{FF2B5EF4-FFF2-40B4-BE49-F238E27FC236}">
                <a16:creationId xmlns:a16="http://schemas.microsoft.com/office/drawing/2014/main" id="{642331A7-8357-4962-B759-D790A2E88CBC}"/>
              </a:ext>
            </a:extLst>
          </p:cNvPr>
          <p:cNvGrpSpPr/>
          <p:nvPr/>
        </p:nvGrpSpPr>
        <p:grpSpPr>
          <a:xfrm>
            <a:off x="187138" y="7374486"/>
            <a:ext cx="3153731" cy="702319"/>
            <a:chOff x="0" y="0"/>
            <a:chExt cx="3154255" cy="702860"/>
          </a:xfrm>
        </p:grpSpPr>
        <p:sp>
          <p:nvSpPr>
            <p:cNvPr id="50" name="Zone de texte 233">
              <a:extLst>
                <a:ext uri="{FF2B5EF4-FFF2-40B4-BE49-F238E27FC236}">
                  <a16:creationId xmlns:a16="http://schemas.microsoft.com/office/drawing/2014/main" id="{FC0D1DC9-A916-4ED8-B6D0-348867F9C979}"/>
                </a:ext>
              </a:extLst>
            </p:cNvPr>
            <p:cNvSpPr txBox="1"/>
            <p:nvPr/>
          </p:nvSpPr>
          <p:spPr>
            <a:xfrm>
              <a:off x="337395" y="387790"/>
              <a:ext cx="2816860" cy="238252"/>
            </a:xfrm>
            <a:prstGeom prst="rect">
              <a:avLst/>
            </a:prstGeom>
            <a:noFill/>
            <a:ln w="6350">
              <a:noFill/>
            </a:ln>
          </p:spPr>
          <p:txBody>
            <a:bodyPr rot="0" spcFirstLastPara="0" vert="horz" wrap="square" lIns="91440" tIns="45720" rIns="91440" bIns="46800" numCol="1" spcCol="0" rtlCol="0" fromWordArt="0" anchor="b" anchorCtr="0" forceAA="0" compatLnSpc="1">
              <a:prstTxWarp prst="textNoShape">
                <a:avLst/>
              </a:prstTxWarp>
              <a:noAutofit/>
            </a:bodyPr>
            <a:lstStyle/>
            <a:p>
              <a:pPr algn="l">
                <a:lnSpc>
                  <a:spcPct val="107000"/>
                </a:lnSpc>
                <a:spcAft>
                  <a:spcPts val="600"/>
                </a:spcAft>
              </a:pPr>
              <a:r>
                <a:rPr lang="fr-FR" sz="1200" b="1" dirty="0">
                  <a:solidFill>
                    <a:srgbClr val="1B3852"/>
                  </a:solidFill>
                  <a:latin typeface="Calibri" panose="020F0502020204030204" pitchFamily="34" charset="0"/>
                  <a:ea typeface="Calibri" panose="020F0502020204030204" pitchFamily="34" charset="0"/>
                  <a:cs typeface="Times New Roman" panose="02020603050405020304" pitchFamily="18" charset="0"/>
                </a:rPr>
                <a:t>Garantir le succès des initiatives Smart City</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1" name="Zone de texte 235">
              <a:extLst>
                <a:ext uri="{FF2B5EF4-FFF2-40B4-BE49-F238E27FC236}">
                  <a16:creationId xmlns:a16="http://schemas.microsoft.com/office/drawing/2014/main" id="{65FE0317-6506-47EB-A2AD-C1CCC3CE0E0E}"/>
                </a:ext>
              </a:extLst>
            </p:cNvPr>
            <p:cNvSpPr txBox="1"/>
            <p:nvPr/>
          </p:nvSpPr>
          <p:spPr bwMode="auto">
            <a:xfrm>
              <a:off x="0" y="0"/>
              <a:ext cx="372139" cy="675564"/>
            </a:xfrm>
            <a:prstGeom prst="rect">
              <a:avLst/>
            </a:prstGeom>
            <a:noFill/>
            <a:ln w="6350">
              <a:noFill/>
            </a:ln>
          </p:spPr>
          <p:txBody>
            <a:bodyPr rot="0" spcFirstLastPara="0" vert="horz" wrap="square" lIns="91440" tIns="144000" rIns="91440" bIns="36000" numCol="1" spcCol="0" rtlCol="0" fromWordArt="0" anchor="ctr" anchorCtr="0" forceAA="0" compatLnSpc="1">
              <a:prstTxWarp prst="textNoShape">
                <a:avLst/>
              </a:prstTxWarp>
              <a:noAutofit/>
            </a:bodyPr>
            <a:lstStyle/>
            <a:p>
              <a:pPr algn="ctr">
                <a:lnSpc>
                  <a:spcPct val="107000"/>
                </a:lnSpc>
                <a:spcAft>
                  <a:spcPts val="800"/>
                </a:spcAft>
              </a:pPr>
              <a:r>
                <a:rPr lang="fr-FR" sz="280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4</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52" name="Connecteur droit 51">
              <a:extLst>
                <a:ext uri="{FF2B5EF4-FFF2-40B4-BE49-F238E27FC236}">
                  <a16:creationId xmlns:a16="http://schemas.microsoft.com/office/drawing/2014/main" id="{C27F0273-AFED-4009-BC79-2ED91B3AC940}"/>
                </a:ext>
              </a:extLst>
            </p:cNvPr>
            <p:cNvCxnSpPr/>
            <p:nvPr/>
          </p:nvCxnSpPr>
          <p:spPr>
            <a:xfrm>
              <a:off x="109183" y="702860"/>
              <a:ext cx="2901142" cy="0"/>
            </a:xfrm>
            <a:prstGeom prst="line">
              <a:avLst/>
            </a:prstGeom>
            <a:ln>
              <a:solidFill>
                <a:schemeClr val="accent2">
                  <a:alpha val="30000"/>
                </a:schemeClr>
              </a:solidFill>
            </a:ln>
          </p:spPr>
          <p:style>
            <a:lnRef idx="1">
              <a:schemeClr val="accent1"/>
            </a:lnRef>
            <a:fillRef idx="0">
              <a:schemeClr val="accent1"/>
            </a:fillRef>
            <a:effectRef idx="0">
              <a:schemeClr val="accent1"/>
            </a:effectRef>
            <a:fontRef idx="minor">
              <a:schemeClr val="tx1"/>
            </a:fontRef>
          </p:style>
        </p:cxnSp>
      </p:grpSp>
      <p:sp>
        <p:nvSpPr>
          <p:cNvPr id="54" name="Zone de texte 250">
            <a:extLst>
              <a:ext uri="{FF2B5EF4-FFF2-40B4-BE49-F238E27FC236}">
                <a16:creationId xmlns:a16="http://schemas.microsoft.com/office/drawing/2014/main" id="{3894C7D0-F5A3-45DC-909F-6985E855F511}"/>
              </a:ext>
            </a:extLst>
          </p:cNvPr>
          <p:cNvSpPr txBox="1">
            <a:spLocks noChangeArrowheads="1"/>
          </p:cNvSpPr>
          <p:nvPr/>
        </p:nvSpPr>
        <p:spPr bwMode="auto">
          <a:xfrm>
            <a:off x="250787" y="8225701"/>
            <a:ext cx="3061401"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0" tIns="45720" rIns="0" bIns="45720" numCol="1" anchor="t" anchorCtr="0" compatLnSpc="1">
            <a:prstTxWarp prst="textNoShape">
              <a:avLst/>
            </a:prstTxWarp>
            <a:spAutoFit/>
          </a:bodyPr>
          <a:lstStyle>
            <a:lvl1pPr algn="l" eaLnBrk="0" fontAlgn="base">
              <a:spcBef>
                <a:spcPct val="0"/>
              </a:spcBef>
              <a:spcAft>
                <a:spcPct val="0"/>
              </a:spcAft>
              <a:tabLst>
                <a:tab pos="914400" algn="r"/>
              </a:tabLst>
              <a:defRPr>
                <a:solidFill>
                  <a:schemeClr val="tx1"/>
                </a:solidFill>
                <a:latin typeface="Arial" panose="020B0604020202020204" pitchFamily="34" charset="0"/>
              </a:defRPr>
            </a:lvl1pPr>
            <a:lvl2pPr marL="457200" algn="l" eaLnBrk="0" fontAlgn="base">
              <a:spcBef>
                <a:spcPct val="0"/>
              </a:spcBef>
              <a:spcAft>
                <a:spcPct val="0"/>
              </a:spcAft>
              <a:tabLst>
                <a:tab pos="914400" algn="r"/>
              </a:tabLst>
              <a:defRPr>
                <a:solidFill>
                  <a:schemeClr val="tx1"/>
                </a:solidFill>
                <a:latin typeface="Arial" panose="020B0604020202020204" pitchFamily="34" charset="0"/>
              </a:defRPr>
            </a:lvl2pPr>
            <a:lvl3pPr marL="914400" algn="l" eaLnBrk="0" fontAlgn="base">
              <a:spcBef>
                <a:spcPct val="0"/>
              </a:spcBef>
              <a:spcAft>
                <a:spcPct val="0"/>
              </a:spcAft>
              <a:tabLst>
                <a:tab pos="914400" algn="r"/>
              </a:tabLst>
              <a:defRPr>
                <a:solidFill>
                  <a:schemeClr val="tx1"/>
                </a:solidFill>
                <a:latin typeface="Arial" panose="020B0604020202020204" pitchFamily="34" charset="0"/>
              </a:defRPr>
            </a:lvl3pPr>
            <a:lvl4pPr marL="1371600" algn="l" eaLnBrk="0" fontAlgn="base">
              <a:spcBef>
                <a:spcPct val="0"/>
              </a:spcBef>
              <a:spcAft>
                <a:spcPct val="0"/>
              </a:spcAft>
              <a:tabLst>
                <a:tab pos="914400" algn="r"/>
              </a:tabLst>
              <a:defRPr>
                <a:solidFill>
                  <a:schemeClr val="tx1"/>
                </a:solidFill>
                <a:latin typeface="Arial" panose="020B0604020202020204" pitchFamily="34" charset="0"/>
              </a:defRPr>
            </a:lvl4pPr>
            <a:lvl5pPr marL="1828800" algn="l" eaLnBrk="0" fontAlgn="base">
              <a:spcBef>
                <a:spcPct val="0"/>
              </a:spcBef>
              <a:spcAft>
                <a:spcPct val="0"/>
              </a:spcAft>
              <a:tabLst>
                <a:tab pos="914400" algn="r"/>
              </a:tabLst>
              <a:defRPr>
                <a:solidFill>
                  <a:schemeClr val="tx1"/>
                </a:solidFill>
                <a:latin typeface="Arial" panose="020B0604020202020204" pitchFamily="34" charset="0"/>
              </a:defRPr>
            </a:lvl5pPr>
            <a:lvl6pPr marL="2286000" algn="l" eaLnBrk="0" fontAlgn="base">
              <a:spcBef>
                <a:spcPct val="0"/>
              </a:spcBef>
              <a:spcAft>
                <a:spcPct val="0"/>
              </a:spcAft>
              <a:tabLst>
                <a:tab pos="914400" algn="r"/>
              </a:tabLst>
              <a:defRPr>
                <a:solidFill>
                  <a:schemeClr val="tx1"/>
                </a:solidFill>
                <a:latin typeface="Arial" panose="020B0604020202020204" pitchFamily="34" charset="0"/>
              </a:defRPr>
            </a:lvl6pPr>
            <a:lvl7pPr marL="2743200" algn="l" eaLnBrk="0" fontAlgn="base">
              <a:spcBef>
                <a:spcPct val="0"/>
              </a:spcBef>
              <a:spcAft>
                <a:spcPct val="0"/>
              </a:spcAft>
              <a:tabLst>
                <a:tab pos="914400" algn="r"/>
              </a:tabLst>
              <a:defRPr>
                <a:solidFill>
                  <a:schemeClr val="tx1"/>
                </a:solidFill>
                <a:latin typeface="Arial" panose="020B0604020202020204" pitchFamily="34" charset="0"/>
              </a:defRPr>
            </a:lvl7pPr>
            <a:lvl8pPr marL="3200400" algn="l" eaLnBrk="0" fontAlgn="base">
              <a:spcBef>
                <a:spcPct val="0"/>
              </a:spcBef>
              <a:spcAft>
                <a:spcPct val="0"/>
              </a:spcAft>
              <a:tabLst>
                <a:tab pos="914400" algn="r"/>
              </a:tabLst>
              <a:defRPr>
                <a:solidFill>
                  <a:schemeClr val="tx1"/>
                </a:solidFill>
                <a:latin typeface="Arial" panose="020B0604020202020204" pitchFamily="34" charset="0"/>
              </a:defRPr>
            </a:lvl8pPr>
            <a:lvl9pPr marL="3657600" algn="l" eaLnBrk="0" fontAlgn="base">
              <a:spcBef>
                <a:spcPct val="0"/>
              </a:spcBef>
              <a:spcAft>
                <a:spcPct val="0"/>
              </a:spcAft>
              <a:tabLst>
                <a:tab pos="914400" algn="r"/>
              </a:tabLst>
              <a:defRPr>
                <a:solidFill>
                  <a:schemeClr val="tx1"/>
                </a:solidFill>
                <a:latin typeface="Arial" panose="020B0604020202020204" pitchFamily="34" charset="0"/>
              </a:defRPr>
            </a:lvl9pPr>
          </a:lstStyle>
          <a:p>
            <a:pPr marL="90488" lvl="0" indent="-90488"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Réinventer la gouvernance des projets Smart City</a:t>
            </a:r>
          </a:p>
          <a:p>
            <a:pPr marL="90488" lvl="0" indent="-90488"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Promouvoir des dispositifs éprouvés et pertinents d’innovation ouverte (Living labs …)</a:t>
            </a:r>
          </a:p>
          <a:p>
            <a:pPr marL="90488" lvl="0" indent="-90488"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Investir des modèles de services raisonnés basés sur la donnée (solutions smart dites « data-driven » et « data-intensive »)</a:t>
            </a:r>
          </a:p>
          <a:p>
            <a:pPr marL="90488" lvl="0" indent="-90488"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Exploiter les leviers numériques de pointe : réseaux matures et 5G, IoT nouvelle génération, Machine/Deep Learning, ville plateforme, interopérabilité, hyperconnectivité, …</a:t>
            </a:r>
          </a:p>
        </p:txBody>
      </p:sp>
      <p:grpSp>
        <p:nvGrpSpPr>
          <p:cNvPr id="55" name="Groupe 54">
            <a:extLst>
              <a:ext uri="{FF2B5EF4-FFF2-40B4-BE49-F238E27FC236}">
                <a16:creationId xmlns:a16="http://schemas.microsoft.com/office/drawing/2014/main" id="{D5B79584-E678-4F72-A634-1A7EB9D863F4}"/>
              </a:ext>
            </a:extLst>
          </p:cNvPr>
          <p:cNvGrpSpPr/>
          <p:nvPr/>
        </p:nvGrpSpPr>
        <p:grpSpPr>
          <a:xfrm>
            <a:off x="3735961" y="5197443"/>
            <a:ext cx="3143885" cy="702318"/>
            <a:chOff x="0" y="0"/>
            <a:chExt cx="3144407" cy="702860"/>
          </a:xfrm>
        </p:grpSpPr>
        <p:sp>
          <p:nvSpPr>
            <p:cNvPr id="56" name="Zone de texte 233">
              <a:extLst>
                <a:ext uri="{FF2B5EF4-FFF2-40B4-BE49-F238E27FC236}">
                  <a16:creationId xmlns:a16="http://schemas.microsoft.com/office/drawing/2014/main" id="{8B211FF9-38B8-43E2-A9FF-D3D0B69DA856}"/>
                </a:ext>
              </a:extLst>
            </p:cNvPr>
            <p:cNvSpPr txBox="1"/>
            <p:nvPr/>
          </p:nvSpPr>
          <p:spPr>
            <a:xfrm>
              <a:off x="327547" y="189128"/>
              <a:ext cx="2816860" cy="457554"/>
            </a:xfrm>
            <a:prstGeom prst="rect">
              <a:avLst/>
            </a:prstGeom>
            <a:noFill/>
            <a:ln w="6350">
              <a:noFill/>
            </a:ln>
          </p:spPr>
          <p:txBody>
            <a:bodyPr rot="0" spcFirstLastPara="0" vert="horz" wrap="square" lIns="91440" tIns="45720" rIns="91440" bIns="46800" numCol="1" spcCol="0" rtlCol="0" fromWordArt="0" anchor="b" anchorCtr="0" forceAA="0" compatLnSpc="1">
              <a:prstTxWarp prst="textNoShape">
                <a:avLst/>
              </a:prstTxWarp>
              <a:noAutofit/>
            </a:bodyPr>
            <a:lstStyle/>
            <a:p>
              <a:pPr algn="l">
                <a:lnSpc>
                  <a:spcPct val="107000"/>
                </a:lnSpc>
                <a:spcAft>
                  <a:spcPts val="600"/>
                </a:spcAft>
              </a:pPr>
              <a:r>
                <a:rPr lang="fr-FR" sz="1200" b="1" dirty="0">
                  <a:solidFill>
                    <a:srgbClr val="1B3852"/>
                  </a:solidFill>
                  <a:latin typeface="Calibri" panose="020F0502020204030204" pitchFamily="34" charset="0"/>
                  <a:ea typeface="Calibri" panose="020F0502020204030204" pitchFamily="34" charset="0"/>
                  <a:cs typeface="Times New Roman" panose="02020603050405020304" pitchFamily="18" charset="0"/>
                </a:rPr>
                <a:t>Transformer votre proposition de valeur Smart City</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7" name="Zone de texte 235">
              <a:extLst>
                <a:ext uri="{FF2B5EF4-FFF2-40B4-BE49-F238E27FC236}">
                  <a16:creationId xmlns:a16="http://schemas.microsoft.com/office/drawing/2014/main" id="{2AD99E84-5C69-4736-971C-0A7744BCB4CC}"/>
                </a:ext>
              </a:extLst>
            </p:cNvPr>
            <p:cNvSpPr txBox="1"/>
            <p:nvPr/>
          </p:nvSpPr>
          <p:spPr bwMode="auto">
            <a:xfrm>
              <a:off x="0" y="0"/>
              <a:ext cx="372139" cy="675564"/>
            </a:xfrm>
            <a:prstGeom prst="rect">
              <a:avLst/>
            </a:prstGeom>
            <a:noFill/>
            <a:ln w="6350">
              <a:noFill/>
            </a:ln>
          </p:spPr>
          <p:txBody>
            <a:bodyPr rot="0" spcFirstLastPara="0" vert="horz" wrap="square" lIns="91440" tIns="144000" rIns="91440" bIns="36000" numCol="1" spcCol="0" rtlCol="0" fromWordArt="0" anchor="ctr" anchorCtr="0" forceAA="0" compatLnSpc="1">
              <a:prstTxWarp prst="textNoShape">
                <a:avLst/>
              </a:prstTxWarp>
              <a:noAutofit/>
            </a:bodyPr>
            <a:lstStyle/>
            <a:p>
              <a:pPr algn="ctr">
                <a:lnSpc>
                  <a:spcPct val="107000"/>
                </a:lnSpc>
                <a:spcAft>
                  <a:spcPts val="800"/>
                </a:spcAft>
              </a:pPr>
              <a:r>
                <a:rPr lang="fr-FR" sz="2800" dirty="0">
                  <a:solidFill>
                    <a:srgbClr val="1B3852"/>
                  </a:solidFill>
                  <a:latin typeface="Calibri" panose="020F0502020204030204" pitchFamily="34" charset="0"/>
                  <a:ea typeface="Calibri" panose="020F0502020204030204" pitchFamily="34" charset="0"/>
                  <a:cs typeface="Times New Roman" panose="02020603050405020304" pitchFamily="18" charset="0"/>
                </a:rPr>
                <a:t>7</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58" name="Connecteur droit 57">
              <a:extLst>
                <a:ext uri="{FF2B5EF4-FFF2-40B4-BE49-F238E27FC236}">
                  <a16:creationId xmlns:a16="http://schemas.microsoft.com/office/drawing/2014/main" id="{82DCF92F-1D14-463E-9F07-3768061A68D7}"/>
                </a:ext>
              </a:extLst>
            </p:cNvPr>
            <p:cNvCxnSpPr/>
            <p:nvPr/>
          </p:nvCxnSpPr>
          <p:spPr>
            <a:xfrm>
              <a:off x="109183" y="702860"/>
              <a:ext cx="2901142" cy="0"/>
            </a:xfrm>
            <a:prstGeom prst="line">
              <a:avLst/>
            </a:prstGeom>
            <a:ln>
              <a:solidFill>
                <a:schemeClr val="accent2">
                  <a:alpha val="30000"/>
                </a:schemeClr>
              </a:solidFill>
            </a:ln>
          </p:spPr>
          <p:style>
            <a:lnRef idx="1">
              <a:schemeClr val="accent1"/>
            </a:lnRef>
            <a:fillRef idx="0">
              <a:schemeClr val="accent1"/>
            </a:fillRef>
            <a:effectRef idx="0">
              <a:schemeClr val="accent1"/>
            </a:effectRef>
            <a:fontRef idx="minor">
              <a:schemeClr val="tx1"/>
            </a:fontRef>
          </p:style>
        </p:cxnSp>
      </p:grpSp>
      <p:sp>
        <p:nvSpPr>
          <p:cNvPr id="59" name="Zone de texte 250">
            <a:extLst>
              <a:ext uri="{FF2B5EF4-FFF2-40B4-BE49-F238E27FC236}">
                <a16:creationId xmlns:a16="http://schemas.microsoft.com/office/drawing/2014/main" id="{A01613B1-8096-4506-8527-A93661B4C196}"/>
              </a:ext>
            </a:extLst>
          </p:cNvPr>
          <p:cNvSpPr txBox="1">
            <a:spLocks noChangeArrowheads="1"/>
          </p:cNvSpPr>
          <p:nvPr/>
        </p:nvSpPr>
        <p:spPr bwMode="auto">
          <a:xfrm>
            <a:off x="3849672" y="6066340"/>
            <a:ext cx="29337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0" tIns="45720" rIns="0" bIns="45720" numCol="1" anchor="t" anchorCtr="0" compatLnSpc="1">
            <a:prstTxWarp prst="textNoShape">
              <a:avLst/>
            </a:prstTxWarp>
            <a:spAutoFit/>
          </a:bodyPr>
          <a:lstStyle>
            <a:lvl1pPr algn="l" eaLnBrk="0" fontAlgn="base">
              <a:spcBef>
                <a:spcPct val="0"/>
              </a:spcBef>
              <a:spcAft>
                <a:spcPct val="0"/>
              </a:spcAft>
              <a:tabLst>
                <a:tab pos="914400" algn="r"/>
              </a:tabLst>
              <a:defRPr>
                <a:solidFill>
                  <a:schemeClr val="tx1"/>
                </a:solidFill>
                <a:latin typeface="Arial" panose="020B0604020202020204" pitchFamily="34" charset="0"/>
              </a:defRPr>
            </a:lvl1pPr>
            <a:lvl2pPr marL="457200" algn="l" eaLnBrk="0" fontAlgn="base">
              <a:spcBef>
                <a:spcPct val="0"/>
              </a:spcBef>
              <a:spcAft>
                <a:spcPct val="0"/>
              </a:spcAft>
              <a:tabLst>
                <a:tab pos="914400" algn="r"/>
              </a:tabLst>
              <a:defRPr>
                <a:solidFill>
                  <a:schemeClr val="tx1"/>
                </a:solidFill>
                <a:latin typeface="Arial" panose="020B0604020202020204" pitchFamily="34" charset="0"/>
              </a:defRPr>
            </a:lvl2pPr>
            <a:lvl3pPr marL="914400" algn="l" eaLnBrk="0" fontAlgn="base">
              <a:spcBef>
                <a:spcPct val="0"/>
              </a:spcBef>
              <a:spcAft>
                <a:spcPct val="0"/>
              </a:spcAft>
              <a:tabLst>
                <a:tab pos="914400" algn="r"/>
              </a:tabLst>
              <a:defRPr>
                <a:solidFill>
                  <a:schemeClr val="tx1"/>
                </a:solidFill>
                <a:latin typeface="Arial" panose="020B0604020202020204" pitchFamily="34" charset="0"/>
              </a:defRPr>
            </a:lvl3pPr>
            <a:lvl4pPr marL="1371600" algn="l" eaLnBrk="0" fontAlgn="base">
              <a:spcBef>
                <a:spcPct val="0"/>
              </a:spcBef>
              <a:spcAft>
                <a:spcPct val="0"/>
              </a:spcAft>
              <a:tabLst>
                <a:tab pos="914400" algn="r"/>
              </a:tabLst>
              <a:defRPr>
                <a:solidFill>
                  <a:schemeClr val="tx1"/>
                </a:solidFill>
                <a:latin typeface="Arial" panose="020B0604020202020204" pitchFamily="34" charset="0"/>
              </a:defRPr>
            </a:lvl4pPr>
            <a:lvl5pPr marL="1828800" algn="l" eaLnBrk="0" fontAlgn="base">
              <a:spcBef>
                <a:spcPct val="0"/>
              </a:spcBef>
              <a:spcAft>
                <a:spcPct val="0"/>
              </a:spcAft>
              <a:tabLst>
                <a:tab pos="914400" algn="r"/>
              </a:tabLst>
              <a:defRPr>
                <a:solidFill>
                  <a:schemeClr val="tx1"/>
                </a:solidFill>
                <a:latin typeface="Arial" panose="020B0604020202020204" pitchFamily="34" charset="0"/>
              </a:defRPr>
            </a:lvl5pPr>
            <a:lvl6pPr marL="2286000" algn="l" eaLnBrk="0" fontAlgn="base">
              <a:spcBef>
                <a:spcPct val="0"/>
              </a:spcBef>
              <a:spcAft>
                <a:spcPct val="0"/>
              </a:spcAft>
              <a:tabLst>
                <a:tab pos="914400" algn="r"/>
              </a:tabLst>
              <a:defRPr>
                <a:solidFill>
                  <a:schemeClr val="tx1"/>
                </a:solidFill>
                <a:latin typeface="Arial" panose="020B0604020202020204" pitchFamily="34" charset="0"/>
              </a:defRPr>
            </a:lvl6pPr>
            <a:lvl7pPr marL="2743200" algn="l" eaLnBrk="0" fontAlgn="base">
              <a:spcBef>
                <a:spcPct val="0"/>
              </a:spcBef>
              <a:spcAft>
                <a:spcPct val="0"/>
              </a:spcAft>
              <a:tabLst>
                <a:tab pos="914400" algn="r"/>
              </a:tabLst>
              <a:defRPr>
                <a:solidFill>
                  <a:schemeClr val="tx1"/>
                </a:solidFill>
                <a:latin typeface="Arial" panose="020B0604020202020204" pitchFamily="34" charset="0"/>
              </a:defRPr>
            </a:lvl7pPr>
            <a:lvl8pPr marL="3200400" algn="l" eaLnBrk="0" fontAlgn="base">
              <a:spcBef>
                <a:spcPct val="0"/>
              </a:spcBef>
              <a:spcAft>
                <a:spcPct val="0"/>
              </a:spcAft>
              <a:tabLst>
                <a:tab pos="914400" algn="r"/>
              </a:tabLst>
              <a:defRPr>
                <a:solidFill>
                  <a:schemeClr val="tx1"/>
                </a:solidFill>
                <a:latin typeface="Arial" panose="020B0604020202020204" pitchFamily="34" charset="0"/>
              </a:defRPr>
            </a:lvl8pPr>
            <a:lvl9pPr marL="3657600" algn="l" eaLnBrk="0" fontAlgn="base">
              <a:spcBef>
                <a:spcPct val="0"/>
              </a:spcBef>
              <a:spcAft>
                <a:spcPct val="0"/>
              </a:spcAft>
              <a:tabLst>
                <a:tab pos="914400" algn="r"/>
              </a:tabLst>
              <a:defRPr>
                <a:solidFill>
                  <a:schemeClr val="tx1"/>
                </a:solidFill>
                <a:latin typeface="Arial" panose="020B0604020202020204" pitchFamily="34" charset="0"/>
              </a:defRPr>
            </a:lvl9pPr>
          </a:lstStyle>
          <a:p>
            <a:pPr marL="87313" lvl="0" indent="-87313"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Faire de votre organisation un moteur de transformation territoriale (transversalité, co-construction, participation, …)</a:t>
            </a:r>
          </a:p>
          <a:p>
            <a:pPr marL="87313" lvl="0" indent="-87313"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Envisager une stratégie data à l’échelle de votre écosystème Smart City</a:t>
            </a:r>
          </a:p>
          <a:p>
            <a:pPr marL="87313" lvl="0" indent="-87313"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Contribuer à l’émergence de territoires « augmentés » centrés sur l’Expérience Citoyen</a:t>
            </a:r>
          </a:p>
          <a:p>
            <a:pPr marL="87313" lvl="0" indent="-87313"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Construire une transversalité autour des piliers Smart City</a:t>
            </a:r>
            <a:endParaRPr lang="fr-FR" altLang="fr-FR" sz="400" dirty="0">
              <a:ea typeface="Calibri" panose="020F0502020204030204" pitchFamily="34" charset="0"/>
              <a:cs typeface="Times New Roman" panose="02020603050405020304" pitchFamily="18" charset="0"/>
            </a:endParaRPr>
          </a:p>
        </p:txBody>
      </p:sp>
      <p:grpSp>
        <p:nvGrpSpPr>
          <p:cNvPr id="60" name="Groupe 59">
            <a:extLst>
              <a:ext uri="{FF2B5EF4-FFF2-40B4-BE49-F238E27FC236}">
                <a16:creationId xmlns:a16="http://schemas.microsoft.com/office/drawing/2014/main" id="{C98DC612-D7BB-42D5-85D2-1262C5B3021F}"/>
              </a:ext>
            </a:extLst>
          </p:cNvPr>
          <p:cNvGrpSpPr/>
          <p:nvPr/>
        </p:nvGrpSpPr>
        <p:grpSpPr>
          <a:xfrm>
            <a:off x="3740507" y="871281"/>
            <a:ext cx="3143885" cy="702319"/>
            <a:chOff x="0" y="0"/>
            <a:chExt cx="3144407" cy="702860"/>
          </a:xfrm>
        </p:grpSpPr>
        <p:sp>
          <p:nvSpPr>
            <p:cNvPr id="61" name="Zone de texte 233">
              <a:extLst>
                <a:ext uri="{FF2B5EF4-FFF2-40B4-BE49-F238E27FC236}">
                  <a16:creationId xmlns:a16="http://schemas.microsoft.com/office/drawing/2014/main" id="{FC9ACDC7-B778-4601-AAD3-A1C045889A3C}"/>
                </a:ext>
              </a:extLst>
            </p:cNvPr>
            <p:cNvSpPr txBox="1"/>
            <p:nvPr/>
          </p:nvSpPr>
          <p:spPr>
            <a:xfrm>
              <a:off x="327547" y="343448"/>
              <a:ext cx="2816860" cy="254663"/>
            </a:xfrm>
            <a:prstGeom prst="rect">
              <a:avLst/>
            </a:prstGeom>
            <a:noFill/>
            <a:ln w="6350">
              <a:noFill/>
            </a:ln>
          </p:spPr>
          <p:txBody>
            <a:bodyPr rot="0" spcFirstLastPara="0" vert="horz" wrap="square" lIns="91440" tIns="45720" rIns="91440" bIns="46800" numCol="1" spcCol="0" rtlCol="0" fromWordArt="0" anchor="b" anchorCtr="0" forceAA="0" compatLnSpc="1">
              <a:prstTxWarp prst="textNoShape">
                <a:avLst/>
              </a:prstTxWarp>
              <a:noAutofit/>
            </a:bodyPr>
            <a:lstStyle/>
            <a:p>
              <a:pPr algn="l">
                <a:lnSpc>
                  <a:spcPct val="107000"/>
                </a:lnSpc>
                <a:spcAft>
                  <a:spcPts val="600"/>
                </a:spcAft>
              </a:pPr>
              <a:r>
                <a:rPr lang="fr-FR" sz="1200" b="1" dirty="0">
                  <a:solidFill>
                    <a:srgbClr val="1B3852"/>
                  </a:solidFill>
                  <a:latin typeface="Calibri" panose="020F0502020204030204" pitchFamily="34" charset="0"/>
                  <a:ea typeface="Calibri" panose="020F0502020204030204" pitchFamily="34" charset="0"/>
                  <a:cs typeface="Times New Roman" panose="02020603050405020304" pitchFamily="18" charset="0"/>
                </a:rPr>
                <a:t>S’engager sur des projets Smart City à fort potentiel</a:t>
              </a:r>
              <a:endParaRPr lang="fr-FR"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2" name="Zone de texte 235">
              <a:extLst>
                <a:ext uri="{FF2B5EF4-FFF2-40B4-BE49-F238E27FC236}">
                  <a16:creationId xmlns:a16="http://schemas.microsoft.com/office/drawing/2014/main" id="{E11DECAA-F266-4203-8099-3773FFC5AA8C}"/>
                </a:ext>
              </a:extLst>
            </p:cNvPr>
            <p:cNvSpPr txBox="1"/>
            <p:nvPr/>
          </p:nvSpPr>
          <p:spPr bwMode="auto">
            <a:xfrm>
              <a:off x="0" y="0"/>
              <a:ext cx="372139" cy="675564"/>
            </a:xfrm>
            <a:prstGeom prst="rect">
              <a:avLst/>
            </a:prstGeom>
            <a:noFill/>
            <a:ln w="6350">
              <a:noFill/>
            </a:ln>
          </p:spPr>
          <p:txBody>
            <a:bodyPr rot="0" spcFirstLastPara="0" vert="horz" wrap="square" lIns="91440" tIns="144000" rIns="91440" bIns="36000" numCol="1" spcCol="0" rtlCol="0" fromWordArt="0" anchor="ctr" anchorCtr="0" forceAA="0" compatLnSpc="1">
              <a:prstTxWarp prst="textNoShape">
                <a:avLst/>
              </a:prstTxWarp>
              <a:noAutofit/>
            </a:bodyPr>
            <a:lstStyle/>
            <a:p>
              <a:pPr algn="ctr">
                <a:lnSpc>
                  <a:spcPct val="107000"/>
                </a:lnSpc>
                <a:spcAft>
                  <a:spcPts val="800"/>
                </a:spcAft>
              </a:pPr>
              <a:r>
                <a:rPr lang="fr-FR" sz="2800" dirty="0">
                  <a:ln>
                    <a:noFill/>
                  </a:ln>
                  <a:solidFill>
                    <a:srgbClr val="1B3852"/>
                  </a:solidFill>
                  <a:effectLst/>
                  <a:latin typeface="Calibri" panose="020F0502020204030204" pitchFamily="34" charset="0"/>
                  <a:ea typeface="Calibri" panose="020F0502020204030204" pitchFamily="34" charset="0"/>
                  <a:cs typeface="Times New Roman" panose="02020603050405020304" pitchFamily="18" charset="0"/>
                </a:rPr>
                <a:t>5</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63" name="Connecteur droit 62">
              <a:extLst>
                <a:ext uri="{FF2B5EF4-FFF2-40B4-BE49-F238E27FC236}">
                  <a16:creationId xmlns:a16="http://schemas.microsoft.com/office/drawing/2014/main" id="{7148A4AF-DCB5-4FE6-A95C-42D00F2513BB}"/>
                </a:ext>
              </a:extLst>
            </p:cNvPr>
            <p:cNvCxnSpPr/>
            <p:nvPr/>
          </p:nvCxnSpPr>
          <p:spPr>
            <a:xfrm>
              <a:off x="109183" y="702860"/>
              <a:ext cx="2901142" cy="0"/>
            </a:xfrm>
            <a:prstGeom prst="line">
              <a:avLst/>
            </a:prstGeom>
            <a:ln>
              <a:solidFill>
                <a:schemeClr val="accent2">
                  <a:alpha val="30000"/>
                </a:schemeClr>
              </a:solidFill>
            </a:ln>
          </p:spPr>
          <p:style>
            <a:lnRef idx="1">
              <a:schemeClr val="accent1"/>
            </a:lnRef>
            <a:fillRef idx="0">
              <a:schemeClr val="accent1"/>
            </a:fillRef>
            <a:effectRef idx="0">
              <a:schemeClr val="accent1"/>
            </a:effectRef>
            <a:fontRef idx="minor">
              <a:schemeClr val="tx1"/>
            </a:fontRef>
          </p:style>
        </p:cxnSp>
      </p:grpSp>
      <p:sp>
        <p:nvSpPr>
          <p:cNvPr id="65" name="Zone de texte 250">
            <a:extLst>
              <a:ext uri="{FF2B5EF4-FFF2-40B4-BE49-F238E27FC236}">
                <a16:creationId xmlns:a16="http://schemas.microsoft.com/office/drawing/2014/main" id="{EAD3DF31-1233-49C8-A784-98281B1A7BA2}"/>
              </a:ext>
            </a:extLst>
          </p:cNvPr>
          <p:cNvSpPr txBox="1">
            <a:spLocks noChangeArrowheads="1"/>
          </p:cNvSpPr>
          <p:nvPr/>
        </p:nvSpPr>
        <p:spPr bwMode="auto">
          <a:xfrm>
            <a:off x="3849672" y="1738015"/>
            <a:ext cx="2997545"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0" tIns="45720" rIns="0" bIns="45720" numCol="1" anchor="t" anchorCtr="0" compatLnSpc="1">
            <a:prstTxWarp prst="textNoShape">
              <a:avLst/>
            </a:prstTxWarp>
            <a:spAutoFit/>
          </a:bodyPr>
          <a:lstStyle>
            <a:lvl1pPr algn="l" eaLnBrk="0" fontAlgn="base">
              <a:spcBef>
                <a:spcPct val="0"/>
              </a:spcBef>
              <a:spcAft>
                <a:spcPct val="0"/>
              </a:spcAft>
              <a:tabLst>
                <a:tab pos="914400" algn="r"/>
              </a:tabLst>
              <a:defRPr>
                <a:solidFill>
                  <a:schemeClr val="tx1"/>
                </a:solidFill>
                <a:latin typeface="Arial" panose="020B0604020202020204" pitchFamily="34" charset="0"/>
              </a:defRPr>
            </a:lvl1pPr>
            <a:lvl2pPr marL="457200" algn="l" eaLnBrk="0" fontAlgn="base">
              <a:spcBef>
                <a:spcPct val="0"/>
              </a:spcBef>
              <a:spcAft>
                <a:spcPct val="0"/>
              </a:spcAft>
              <a:tabLst>
                <a:tab pos="914400" algn="r"/>
              </a:tabLst>
              <a:defRPr>
                <a:solidFill>
                  <a:schemeClr val="tx1"/>
                </a:solidFill>
                <a:latin typeface="Arial" panose="020B0604020202020204" pitchFamily="34" charset="0"/>
              </a:defRPr>
            </a:lvl2pPr>
            <a:lvl3pPr marL="914400" algn="l" eaLnBrk="0" fontAlgn="base">
              <a:spcBef>
                <a:spcPct val="0"/>
              </a:spcBef>
              <a:spcAft>
                <a:spcPct val="0"/>
              </a:spcAft>
              <a:tabLst>
                <a:tab pos="914400" algn="r"/>
              </a:tabLst>
              <a:defRPr>
                <a:solidFill>
                  <a:schemeClr val="tx1"/>
                </a:solidFill>
                <a:latin typeface="Arial" panose="020B0604020202020204" pitchFamily="34" charset="0"/>
              </a:defRPr>
            </a:lvl3pPr>
            <a:lvl4pPr marL="1371600" algn="l" eaLnBrk="0" fontAlgn="base">
              <a:spcBef>
                <a:spcPct val="0"/>
              </a:spcBef>
              <a:spcAft>
                <a:spcPct val="0"/>
              </a:spcAft>
              <a:tabLst>
                <a:tab pos="914400" algn="r"/>
              </a:tabLst>
              <a:defRPr>
                <a:solidFill>
                  <a:schemeClr val="tx1"/>
                </a:solidFill>
                <a:latin typeface="Arial" panose="020B0604020202020204" pitchFamily="34" charset="0"/>
              </a:defRPr>
            </a:lvl4pPr>
            <a:lvl5pPr marL="1828800" algn="l" eaLnBrk="0" fontAlgn="base">
              <a:spcBef>
                <a:spcPct val="0"/>
              </a:spcBef>
              <a:spcAft>
                <a:spcPct val="0"/>
              </a:spcAft>
              <a:tabLst>
                <a:tab pos="914400" algn="r"/>
              </a:tabLst>
              <a:defRPr>
                <a:solidFill>
                  <a:schemeClr val="tx1"/>
                </a:solidFill>
                <a:latin typeface="Arial" panose="020B0604020202020204" pitchFamily="34" charset="0"/>
              </a:defRPr>
            </a:lvl5pPr>
            <a:lvl6pPr marL="2286000" algn="l" eaLnBrk="0" fontAlgn="base">
              <a:spcBef>
                <a:spcPct val="0"/>
              </a:spcBef>
              <a:spcAft>
                <a:spcPct val="0"/>
              </a:spcAft>
              <a:tabLst>
                <a:tab pos="914400" algn="r"/>
              </a:tabLst>
              <a:defRPr>
                <a:solidFill>
                  <a:schemeClr val="tx1"/>
                </a:solidFill>
                <a:latin typeface="Arial" panose="020B0604020202020204" pitchFamily="34" charset="0"/>
              </a:defRPr>
            </a:lvl6pPr>
            <a:lvl7pPr marL="2743200" algn="l" eaLnBrk="0" fontAlgn="base">
              <a:spcBef>
                <a:spcPct val="0"/>
              </a:spcBef>
              <a:spcAft>
                <a:spcPct val="0"/>
              </a:spcAft>
              <a:tabLst>
                <a:tab pos="914400" algn="r"/>
              </a:tabLst>
              <a:defRPr>
                <a:solidFill>
                  <a:schemeClr val="tx1"/>
                </a:solidFill>
                <a:latin typeface="Arial" panose="020B0604020202020204" pitchFamily="34" charset="0"/>
              </a:defRPr>
            </a:lvl7pPr>
            <a:lvl8pPr marL="3200400" algn="l" eaLnBrk="0" fontAlgn="base">
              <a:spcBef>
                <a:spcPct val="0"/>
              </a:spcBef>
              <a:spcAft>
                <a:spcPct val="0"/>
              </a:spcAft>
              <a:tabLst>
                <a:tab pos="914400" algn="r"/>
              </a:tabLst>
              <a:defRPr>
                <a:solidFill>
                  <a:schemeClr val="tx1"/>
                </a:solidFill>
                <a:latin typeface="Arial" panose="020B0604020202020204" pitchFamily="34" charset="0"/>
              </a:defRPr>
            </a:lvl8pPr>
            <a:lvl9pPr marL="3657600" algn="l" eaLnBrk="0" fontAlgn="base">
              <a:spcBef>
                <a:spcPct val="0"/>
              </a:spcBef>
              <a:spcAft>
                <a:spcPct val="0"/>
              </a:spcAft>
              <a:tabLst>
                <a:tab pos="914400" algn="r"/>
              </a:tabLst>
              <a:defRPr>
                <a:solidFill>
                  <a:schemeClr val="tx1"/>
                </a:solidFill>
                <a:latin typeface="Arial" panose="020B0604020202020204" pitchFamily="34" charset="0"/>
              </a:defRPr>
            </a:lvl9pPr>
          </a:lstStyle>
          <a:p>
            <a:pPr marL="88900" lvl="0" indent="-88900"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Multiplier les projets fédérateurs d’infrastructures multiservices</a:t>
            </a:r>
          </a:p>
          <a:p>
            <a:pPr marL="88900" lvl="0" indent="-88900"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Défendre et accélérer la diffusion de standards ouverts</a:t>
            </a:r>
          </a:p>
          <a:p>
            <a:pPr marL="88900" lvl="0" indent="-88900"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Articuler innovation territoriale et démocratie du futur</a:t>
            </a:r>
          </a:p>
          <a:p>
            <a:pPr marL="88900" lvl="0" indent="-88900" defTabSz="914400">
              <a:spcBef>
                <a:spcPts val="0"/>
              </a:spcBef>
              <a:buFont typeface="Arial" panose="020B0604020202020204" pitchFamily="34" charset="0"/>
              <a:buChar char="•"/>
            </a:pPr>
            <a:r>
              <a:rPr lang="fr-FR" altLang="fr-FR" sz="1000" dirty="0">
                <a:solidFill>
                  <a:srgbClr val="404040"/>
                </a:solidFill>
                <a:latin typeface="Calibri" panose="020F0502020204030204" pitchFamily="34" charset="0"/>
                <a:ea typeface="Calibri" panose="020F0502020204030204" pitchFamily="34" charset="0"/>
                <a:cs typeface="Times New Roman" panose="02020603050405020304" pitchFamily="18" charset="0"/>
              </a:rPr>
              <a:t>Développer des écosystèmes partenariaux durables</a:t>
            </a:r>
            <a:endParaRPr lang="fr-FR" altLang="fr-FR" sz="4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0414220"/>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_rels/theme2.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White">
  <a:themeElements>
    <a:clrScheme name="White">
      <a:dk1>
        <a:srgbClr val="151314"/>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Montserrat Bold"/>
        <a:ea typeface="Montserrat Bold"/>
        <a:cs typeface="Montserrat Bold"/>
      </a:majorFont>
      <a:minorFont>
        <a:latin typeface="Montserrat Bold"/>
        <a:ea typeface="Montserrat Bold"/>
        <a:cs typeface="Montserrat Bol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65616" tIns="65616" rIns="65616" bIns="65616" numCol="1" spcCol="38100" rtlCol="0" anchor="ctr">
        <a:spAutoFit/>
      </a:bodyPr>
      <a:lstStyle>
        <a:defPPr marL="0" marR="0" indent="0" algn="ctr" defTabSz="2681346" rtl="0" fontAlgn="auto" latinLnBrk="0" hangingPunct="0">
          <a:lnSpc>
            <a:spcPct val="100000"/>
          </a:lnSpc>
          <a:spcBef>
            <a:spcPts val="0"/>
          </a:spcBef>
          <a:spcAft>
            <a:spcPts val="0"/>
          </a:spcAft>
          <a:buClrTx/>
          <a:buSzTx/>
          <a:buFontTx/>
          <a:buNone/>
          <a:tabLst/>
          <a:defRPr kumimoji="0" sz="10200" b="0" i="0" u="none" strike="noStrike" cap="none" spc="0" normalizeH="0" baseline="0">
            <a:ln>
              <a:noFill/>
            </a:ln>
            <a:solidFill>
              <a:srgbClr val="FFFFFF"/>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65616" tIns="65616" rIns="65616" bIns="65616"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7200" b="0" i="0" u="none" strike="noStrike" cap="none" spc="0" normalizeH="0" baseline="0">
            <a:ln>
              <a:noFill/>
            </a:ln>
            <a:solidFill>
              <a:srgbClr val="151314"/>
            </a:solidFill>
            <a:effectLst/>
            <a:uFillTx/>
            <a:latin typeface="FontAwesome"/>
            <a:ea typeface="FontAwesome"/>
            <a:cs typeface="FontAwesome"/>
            <a:sym typeface="FontAwesom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Montserrat Bold"/>
        <a:ea typeface="Montserrat Bold"/>
        <a:cs typeface="Montserrat Bold"/>
      </a:majorFont>
      <a:minorFont>
        <a:latin typeface="Montserrat Bold"/>
        <a:ea typeface="Montserrat Bold"/>
        <a:cs typeface="Montserrat Bold"/>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65616" tIns="65616" rIns="65616" bIns="65616" numCol="1" spcCol="38100" rtlCol="0" anchor="ctr">
        <a:spAutoFit/>
      </a:bodyPr>
      <a:lstStyle>
        <a:defPPr marL="0" marR="0" indent="0" algn="ctr" defTabSz="2681346" rtl="0" fontAlgn="auto" latinLnBrk="0" hangingPunct="0">
          <a:lnSpc>
            <a:spcPct val="100000"/>
          </a:lnSpc>
          <a:spcBef>
            <a:spcPts val="0"/>
          </a:spcBef>
          <a:spcAft>
            <a:spcPts val="0"/>
          </a:spcAft>
          <a:buClrTx/>
          <a:buSzTx/>
          <a:buFontTx/>
          <a:buNone/>
          <a:tabLst/>
          <a:defRPr kumimoji="0" sz="10200" b="0" i="0" u="none" strike="noStrike" cap="none" spc="0" normalizeH="0" baseline="0">
            <a:ln>
              <a:noFill/>
            </a:ln>
            <a:solidFill>
              <a:srgbClr val="FFFFFF"/>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65616" tIns="65616" rIns="65616" bIns="65616"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7200" b="0" i="0" u="none" strike="noStrike" cap="none" spc="0" normalizeH="0" baseline="0">
            <a:ln>
              <a:noFill/>
            </a:ln>
            <a:solidFill>
              <a:srgbClr val="151314"/>
            </a:solidFill>
            <a:effectLst/>
            <a:uFillTx/>
            <a:latin typeface="FontAwesome"/>
            <a:ea typeface="FontAwesome"/>
            <a:cs typeface="FontAwesome"/>
            <a:sym typeface="FontAwesom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A6AE5BA10B3B847B729754CF3533B74" ma:contentTypeVersion="8" ma:contentTypeDescription="Crée un document." ma:contentTypeScope="" ma:versionID="b19af86cba3a80ac836983838cac2ba6">
  <xsd:schema xmlns:xsd="http://www.w3.org/2001/XMLSchema" xmlns:xs="http://www.w3.org/2001/XMLSchema" xmlns:p="http://schemas.microsoft.com/office/2006/metadata/properties" xmlns:ns2="7786d868-9b28-45f8-b651-852514255b38" xmlns:ns3="a085c26d-7e88-4812-9805-8aa9ddb3fed8" targetNamespace="http://schemas.microsoft.com/office/2006/metadata/properties" ma:root="true" ma:fieldsID="f7b57fde62824444305ff6fe54595c0a" ns2:_="" ns3:_="">
    <xsd:import namespace="7786d868-9b28-45f8-b651-852514255b38"/>
    <xsd:import namespace="a085c26d-7e88-4812-9805-8aa9ddb3fed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86d868-9b28-45f8-b651-852514255b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085c26d-7e88-4812-9805-8aa9ddb3fed8"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CB930E-7C47-4087-B773-62983A292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786d868-9b28-45f8-b651-852514255b38"/>
    <ds:schemaRef ds:uri="a085c26d-7e88-4812-9805-8aa9ddb3fe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9BF4472-5620-4BAB-809D-1CAF4D1AC50E}">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A6800B0-0C8E-4564-8EF2-9E73AB820DD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162</TotalTime>
  <Words>922</Words>
  <Application>Microsoft Office PowerPoint</Application>
  <PresentationFormat>Personnalisé</PresentationFormat>
  <Paragraphs>96</Paragraphs>
  <Slides>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vt:i4>
      </vt:variant>
    </vt:vector>
  </HeadingPairs>
  <TitlesOfParts>
    <vt:vector size="10" baseType="lpstr">
      <vt:lpstr>Arial</vt:lpstr>
      <vt:lpstr>Calibri</vt:lpstr>
      <vt:lpstr>Calibri Light</vt:lpstr>
      <vt:lpstr>FontAwesome</vt:lpstr>
      <vt:lpstr>Helvetica Neue</vt:lpstr>
      <vt:lpstr>Montserrat Bold</vt:lpstr>
      <vt:lpstr>Montserrat Light</vt:lpstr>
      <vt:lpstr>White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Myriam Rahmouni</dc:creator>
  <cp:lastModifiedBy>Yasmina VICTOR</cp:lastModifiedBy>
  <cp:revision>28</cp:revision>
  <dcterms:modified xsi:type="dcterms:W3CDTF">2020-08-18T09:37:23Z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0x010100FA6AE5BA10B3B847B729754CF3533B74</vt:lpwstr>
  </property>
</Properties>
</file>