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media/image15.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8"/>
  </p:notesMasterIdLst>
  <p:sldIdLst>
    <p:sldId id="3015" r:id="rId5"/>
    <p:sldId id="265" r:id="rId6"/>
    <p:sldId id="3014" r:id="rId7"/>
  </p:sldIdLst>
  <p:sldSz cx="7559675" cy="10439400"/>
  <p:notesSz cx="6797675" cy="9926638"/>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Montserrat" panose="020B0604020202020204" charset="0"/>
      <p:regular r:id="rId15"/>
      <p:bold r:id="rId16"/>
    </p:embeddedFont>
    <p:embeddedFont>
      <p:font typeface="Open Sans"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12231-4D7B-4CC9-AF65-49CD617EAE17}" v="4" dt="2020-12-29T08:51:20.008"/>
    <p1510:client id="{3ADE86FB-1297-4D93-A60D-B40E283416F7}" v="91" dt="2020-10-13T13:35:01.354"/>
    <p1510:client id="{A9A448F2-D0AE-4D71-BD44-0A640BE48057}" v="39" dt="2020-10-13T15:06:57.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53" autoAdjust="0"/>
  </p:normalViewPr>
  <p:slideViewPr>
    <p:cSldViewPr>
      <p:cViewPr varScale="1">
        <p:scale>
          <a:sx n="107" d="100"/>
          <a:sy n="107" d="100"/>
        </p:scale>
        <p:origin x="36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Henri RAVONY" userId="f1630988-0aeb-4f35-95e2-f7bb3b56895b" providerId="ADAL" clId="{3B2004DB-3B88-4671-A6B7-52F542B7D171}"/>
    <pc:docChg chg="modSld">
      <pc:chgData name="Charles-Henri RAVONY" userId="f1630988-0aeb-4f35-95e2-f7bb3b56895b" providerId="ADAL" clId="{3B2004DB-3B88-4671-A6B7-52F542B7D171}" dt="2020-09-08T12:41:46.239" v="14" actId="14100"/>
      <pc:docMkLst>
        <pc:docMk/>
      </pc:docMkLst>
      <pc:sldChg chg="modSp mod">
        <pc:chgData name="Charles-Henri RAVONY" userId="f1630988-0aeb-4f35-95e2-f7bb3b56895b" providerId="ADAL" clId="{3B2004DB-3B88-4671-A6B7-52F542B7D171}" dt="2020-09-08T12:40:52.654" v="0" actId="20577"/>
        <pc:sldMkLst>
          <pc:docMk/>
          <pc:sldMk cId="1841717328" sldId="260"/>
        </pc:sldMkLst>
        <pc:spChg chg="mod">
          <ac:chgData name="Charles-Henri RAVONY" userId="f1630988-0aeb-4f35-95e2-f7bb3b56895b" providerId="ADAL" clId="{3B2004DB-3B88-4671-A6B7-52F542B7D171}" dt="2020-09-08T12:40:52.654" v="0" actId="20577"/>
          <ac:spMkLst>
            <pc:docMk/>
            <pc:sldMk cId="1841717328" sldId="260"/>
            <ac:spMk id="34" creationId="{2DD59D41-265D-4353-AC4C-30992626C0A7}"/>
          </ac:spMkLst>
        </pc:spChg>
      </pc:sldChg>
      <pc:sldChg chg="modSp mod">
        <pc:chgData name="Charles-Henri RAVONY" userId="f1630988-0aeb-4f35-95e2-f7bb3b56895b" providerId="ADAL" clId="{3B2004DB-3B88-4671-A6B7-52F542B7D171}" dt="2020-09-08T12:41:14.244" v="7" actId="20577"/>
        <pc:sldMkLst>
          <pc:docMk/>
          <pc:sldMk cId="3041515568" sldId="262"/>
        </pc:sldMkLst>
        <pc:spChg chg="mod">
          <ac:chgData name="Charles-Henri RAVONY" userId="f1630988-0aeb-4f35-95e2-f7bb3b56895b" providerId="ADAL" clId="{3B2004DB-3B88-4671-A6B7-52F542B7D171}" dt="2020-09-08T12:41:02.388" v="3" actId="14100"/>
          <ac:spMkLst>
            <pc:docMk/>
            <pc:sldMk cId="3041515568" sldId="262"/>
            <ac:spMk id="49" creationId="{43E808C8-0263-4EFE-A539-52834B494CF0}"/>
          </ac:spMkLst>
        </pc:spChg>
        <pc:spChg chg="mod">
          <ac:chgData name="Charles-Henri RAVONY" userId="f1630988-0aeb-4f35-95e2-f7bb3b56895b" providerId="ADAL" clId="{3B2004DB-3B88-4671-A6B7-52F542B7D171}" dt="2020-09-08T12:41:14.244" v="7" actId="20577"/>
          <ac:spMkLst>
            <pc:docMk/>
            <pc:sldMk cId="3041515568" sldId="262"/>
            <ac:spMk id="163" creationId="{AFC10767-2D1B-45C3-AB2B-C4B0344FAA74}"/>
          </ac:spMkLst>
        </pc:spChg>
      </pc:sldChg>
      <pc:sldChg chg="modSp mod">
        <pc:chgData name="Charles-Henri RAVONY" userId="f1630988-0aeb-4f35-95e2-f7bb3b56895b" providerId="ADAL" clId="{3B2004DB-3B88-4671-A6B7-52F542B7D171}" dt="2020-09-08T12:41:46.239" v="14" actId="14100"/>
        <pc:sldMkLst>
          <pc:docMk/>
          <pc:sldMk cId="2039731655" sldId="263"/>
        </pc:sldMkLst>
        <pc:spChg chg="mod">
          <ac:chgData name="Charles-Henri RAVONY" userId="f1630988-0aeb-4f35-95e2-f7bb3b56895b" providerId="ADAL" clId="{3B2004DB-3B88-4671-A6B7-52F542B7D171}" dt="2020-09-08T12:41:46.239" v="14" actId="14100"/>
          <ac:spMkLst>
            <pc:docMk/>
            <pc:sldMk cId="2039731655" sldId="263"/>
            <ac:spMk id="49" creationId="{43E808C8-0263-4EFE-A539-52834B494CF0}"/>
          </ac:spMkLst>
        </pc:spChg>
        <pc:spChg chg="mod">
          <ac:chgData name="Charles-Henri RAVONY" userId="f1630988-0aeb-4f35-95e2-f7bb3b56895b" providerId="ADAL" clId="{3B2004DB-3B88-4671-A6B7-52F542B7D171}" dt="2020-09-08T12:41:31.324" v="12" actId="20577"/>
          <ac:spMkLst>
            <pc:docMk/>
            <pc:sldMk cId="2039731655" sldId="263"/>
            <ac:spMk id="141" creationId="{5BA4F1DE-C028-45B4-857B-048B2F4BC718}"/>
          </ac:spMkLst>
        </pc:spChg>
        <pc:spChg chg="mod">
          <ac:chgData name="Charles-Henri RAVONY" userId="f1630988-0aeb-4f35-95e2-f7bb3b56895b" providerId="ADAL" clId="{3B2004DB-3B88-4671-A6B7-52F542B7D171}" dt="2020-09-08T12:41:33.582" v="13" actId="20577"/>
          <ac:spMkLst>
            <pc:docMk/>
            <pc:sldMk cId="2039731655" sldId="263"/>
            <ac:spMk id="142" creationId="{C3B190B8-169C-4884-8DFD-00E462688277}"/>
          </ac:spMkLst>
        </pc:spChg>
        <pc:spChg chg="mod">
          <ac:chgData name="Charles-Henri RAVONY" userId="f1630988-0aeb-4f35-95e2-f7bb3b56895b" providerId="ADAL" clId="{3B2004DB-3B88-4671-A6B7-52F542B7D171}" dt="2020-09-08T12:41:28.930" v="10" actId="20577"/>
          <ac:spMkLst>
            <pc:docMk/>
            <pc:sldMk cId="2039731655" sldId="263"/>
            <ac:spMk id="167" creationId="{03E1BB12-AFC5-4DD5-8441-419D1FAE845D}"/>
          </ac:spMkLst>
        </pc:spChg>
      </pc:sldChg>
    </pc:docChg>
  </pc:docChgLst>
  <pc:docChgLst>
    <pc:chgData name="Renaud VELTER" userId="2b06659f-c4d8-4d7b-95dc-d6b7f4bdef01" providerId="ADAL" clId="{A9A448F2-D0AE-4D71-BD44-0A640BE48057}"/>
    <pc:docChg chg="undo custSel addSld delSld modSld">
      <pc:chgData name="Renaud VELTER" userId="2b06659f-c4d8-4d7b-95dc-d6b7f4bdef01" providerId="ADAL" clId="{A9A448F2-D0AE-4D71-BD44-0A640BE48057}" dt="2020-10-13T15:09:23.163" v="866" actId="6549"/>
      <pc:docMkLst>
        <pc:docMk/>
      </pc:docMkLst>
      <pc:sldChg chg="addSp delSp modSp mod">
        <pc:chgData name="Renaud VELTER" userId="2b06659f-c4d8-4d7b-95dc-d6b7f4bdef01" providerId="ADAL" clId="{A9A448F2-D0AE-4D71-BD44-0A640BE48057}" dt="2020-10-13T15:09:23.163" v="866" actId="6549"/>
        <pc:sldMkLst>
          <pc:docMk/>
          <pc:sldMk cId="2855305537" sldId="265"/>
        </pc:sldMkLst>
        <pc:spChg chg="mod">
          <ac:chgData name="Renaud VELTER" userId="2b06659f-c4d8-4d7b-95dc-d6b7f4bdef01" providerId="ADAL" clId="{A9A448F2-D0AE-4D71-BD44-0A640BE48057}" dt="2020-10-13T15:09:23.163" v="866" actId="6549"/>
          <ac:spMkLst>
            <pc:docMk/>
            <pc:sldMk cId="2855305537" sldId="265"/>
            <ac:spMk id="12" creationId="{3EC959D0-AEC6-4521-AA74-5264E439BE96}"/>
          </ac:spMkLst>
        </pc:spChg>
        <pc:grpChg chg="add del mod">
          <ac:chgData name="Renaud VELTER" userId="2b06659f-c4d8-4d7b-95dc-d6b7f4bdef01" providerId="ADAL" clId="{A9A448F2-D0AE-4D71-BD44-0A640BE48057}" dt="2020-10-13T13:43:09.206" v="11" actId="21"/>
          <ac:grpSpMkLst>
            <pc:docMk/>
            <pc:sldMk cId="2855305537" sldId="265"/>
            <ac:grpSpMk id="70" creationId="{88E150B7-7E41-485C-929A-974A636102D9}"/>
          </ac:grpSpMkLst>
        </pc:grpChg>
      </pc:sldChg>
      <pc:sldChg chg="addSp delSp modSp mod">
        <pc:chgData name="Renaud VELTER" userId="2b06659f-c4d8-4d7b-95dc-d6b7f4bdef01" providerId="ADAL" clId="{A9A448F2-D0AE-4D71-BD44-0A640BE48057}" dt="2020-10-13T15:07:03.173" v="859" actId="1035"/>
        <pc:sldMkLst>
          <pc:docMk/>
          <pc:sldMk cId="577377743" sldId="3014"/>
        </pc:sldMkLst>
        <pc:spChg chg="del">
          <ac:chgData name="Renaud VELTER" userId="2b06659f-c4d8-4d7b-95dc-d6b7f4bdef01" providerId="ADAL" clId="{A9A448F2-D0AE-4D71-BD44-0A640BE48057}" dt="2020-10-13T13:53:02.297" v="482" actId="478"/>
          <ac:spMkLst>
            <pc:docMk/>
            <pc:sldMk cId="577377743" sldId="3014"/>
            <ac:spMk id="5" creationId="{5442AB10-F6DE-417D-828D-9D1446B21D69}"/>
          </ac:spMkLst>
        </pc:spChg>
        <pc:spChg chg="mod">
          <ac:chgData name="Renaud VELTER" userId="2b06659f-c4d8-4d7b-95dc-d6b7f4bdef01" providerId="ADAL" clId="{A9A448F2-D0AE-4D71-BD44-0A640BE48057}" dt="2020-10-13T15:06:44.277" v="855" actId="1036"/>
          <ac:spMkLst>
            <pc:docMk/>
            <pc:sldMk cId="577377743" sldId="3014"/>
            <ac:spMk id="8" creationId="{9B0F26CF-32FD-4603-9444-911C7358445E}"/>
          </ac:spMkLst>
        </pc:spChg>
        <pc:spChg chg="mod">
          <ac:chgData name="Renaud VELTER" userId="2b06659f-c4d8-4d7b-95dc-d6b7f4bdef01" providerId="ADAL" clId="{A9A448F2-D0AE-4D71-BD44-0A640BE48057}" dt="2020-10-13T15:06:44.277" v="855" actId="1036"/>
          <ac:spMkLst>
            <pc:docMk/>
            <pc:sldMk cId="577377743" sldId="3014"/>
            <ac:spMk id="10" creationId="{1FE9807D-5A80-4913-8933-34D1646C5740}"/>
          </ac:spMkLst>
        </pc:spChg>
        <pc:spChg chg="mod">
          <ac:chgData name="Renaud VELTER" userId="2b06659f-c4d8-4d7b-95dc-d6b7f4bdef01" providerId="ADAL" clId="{A9A448F2-D0AE-4D71-BD44-0A640BE48057}" dt="2020-10-13T15:06:44.277" v="855" actId="1036"/>
          <ac:spMkLst>
            <pc:docMk/>
            <pc:sldMk cId="577377743" sldId="3014"/>
            <ac:spMk id="11" creationId="{6DD8640C-A666-4DA1-80FF-D23957633B7B}"/>
          </ac:spMkLst>
        </pc:spChg>
        <pc:spChg chg="mod">
          <ac:chgData name="Renaud VELTER" userId="2b06659f-c4d8-4d7b-95dc-d6b7f4bdef01" providerId="ADAL" clId="{A9A448F2-D0AE-4D71-BD44-0A640BE48057}" dt="2020-10-13T15:06:44.277" v="855" actId="1036"/>
          <ac:spMkLst>
            <pc:docMk/>
            <pc:sldMk cId="577377743" sldId="3014"/>
            <ac:spMk id="13" creationId="{19951299-767D-4870-A21D-F372065D64FA}"/>
          </ac:spMkLst>
        </pc:spChg>
        <pc:spChg chg="mod">
          <ac:chgData name="Renaud VELTER" userId="2b06659f-c4d8-4d7b-95dc-d6b7f4bdef01" providerId="ADAL" clId="{A9A448F2-D0AE-4D71-BD44-0A640BE48057}" dt="2020-10-13T15:06:44.277" v="855" actId="1036"/>
          <ac:spMkLst>
            <pc:docMk/>
            <pc:sldMk cId="577377743" sldId="3014"/>
            <ac:spMk id="14" creationId="{70793E92-90F3-439F-978E-B959BA6E9503}"/>
          </ac:spMkLst>
        </pc:spChg>
        <pc:spChg chg="mod">
          <ac:chgData name="Renaud VELTER" userId="2b06659f-c4d8-4d7b-95dc-d6b7f4bdef01" providerId="ADAL" clId="{A9A448F2-D0AE-4D71-BD44-0A640BE48057}" dt="2020-10-13T15:06:44.277" v="855" actId="1036"/>
          <ac:spMkLst>
            <pc:docMk/>
            <pc:sldMk cId="577377743" sldId="3014"/>
            <ac:spMk id="15" creationId="{9AFA45D0-ED88-4D87-8ED2-17C9394534B5}"/>
          </ac:spMkLst>
        </pc:spChg>
        <pc:spChg chg="mod">
          <ac:chgData name="Renaud VELTER" userId="2b06659f-c4d8-4d7b-95dc-d6b7f4bdef01" providerId="ADAL" clId="{A9A448F2-D0AE-4D71-BD44-0A640BE48057}" dt="2020-10-13T15:06:44.277" v="855" actId="1036"/>
          <ac:spMkLst>
            <pc:docMk/>
            <pc:sldMk cId="577377743" sldId="3014"/>
            <ac:spMk id="16" creationId="{0CCE0A4D-DA84-48A4-904E-1D97A51CB414}"/>
          </ac:spMkLst>
        </pc:spChg>
        <pc:spChg chg="mod">
          <ac:chgData name="Renaud VELTER" userId="2b06659f-c4d8-4d7b-95dc-d6b7f4bdef01" providerId="ADAL" clId="{A9A448F2-D0AE-4D71-BD44-0A640BE48057}" dt="2020-10-13T15:06:44.277" v="855" actId="1036"/>
          <ac:spMkLst>
            <pc:docMk/>
            <pc:sldMk cId="577377743" sldId="3014"/>
            <ac:spMk id="17" creationId="{A300E3B8-ECA0-4F30-8365-2F0AEF61B770}"/>
          </ac:spMkLst>
        </pc:spChg>
        <pc:spChg chg="mod">
          <ac:chgData name="Renaud VELTER" userId="2b06659f-c4d8-4d7b-95dc-d6b7f4bdef01" providerId="ADAL" clId="{A9A448F2-D0AE-4D71-BD44-0A640BE48057}" dt="2020-10-13T15:06:44.277" v="855" actId="1036"/>
          <ac:spMkLst>
            <pc:docMk/>
            <pc:sldMk cId="577377743" sldId="3014"/>
            <ac:spMk id="18" creationId="{1EB56530-8978-46AD-8C19-2C0BAFC438A1}"/>
          </ac:spMkLst>
        </pc:spChg>
        <pc:spChg chg="mod">
          <ac:chgData name="Renaud VELTER" userId="2b06659f-c4d8-4d7b-95dc-d6b7f4bdef01" providerId="ADAL" clId="{A9A448F2-D0AE-4D71-BD44-0A640BE48057}" dt="2020-10-13T15:06:44.277" v="855" actId="1036"/>
          <ac:spMkLst>
            <pc:docMk/>
            <pc:sldMk cId="577377743" sldId="3014"/>
            <ac:spMk id="19" creationId="{F396003B-FD8D-4E38-AEE3-39746F5CF03A}"/>
          </ac:spMkLst>
        </pc:spChg>
        <pc:spChg chg="mod">
          <ac:chgData name="Renaud VELTER" userId="2b06659f-c4d8-4d7b-95dc-d6b7f4bdef01" providerId="ADAL" clId="{A9A448F2-D0AE-4D71-BD44-0A640BE48057}" dt="2020-10-13T15:06:44.277" v="855" actId="1036"/>
          <ac:spMkLst>
            <pc:docMk/>
            <pc:sldMk cId="577377743" sldId="3014"/>
            <ac:spMk id="20" creationId="{C04F2671-0EF1-453A-BC0B-DB40F88EB92B}"/>
          </ac:spMkLst>
        </pc:spChg>
        <pc:spChg chg="mod">
          <ac:chgData name="Renaud VELTER" userId="2b06659f-c4d8-4d7b-95dc-d6b7f4bdef01" providerId="ADAL" clId="{A9A448F2-D0AE-4D71-BD44-0A640BE48057}" dt="2020-10-13T15:06:44.277" v="855" actId="1036"/>
          <ac:spMkLst>
            <pc:docMk/>
            <pc:sldMk cId="577377743" sldId="3014"/>
            <ac:spMk id="21" creationId="{AC045874-F4BD-4419-9546-36DAEF52C825}"/>
          </ac:spMkLst>
        </pc:spChg>
        <pc:spChg chg="mod">
          <ac:chgData name="Renaud VELTER" userId="2b06659f-c4d8-4d7b-95dc-d6b7f4bdef01" providerId="ADAL" clId="{A9A448F2-D0AE-4D71-BD44-0A640BE48057}" dt="2020-10-13T15:06:44.277" v="855" actId="1036"/>
          <ac:spMkLst>
            <pc:docMk/>
            <pc:sldMk cId="577377743" sldId="3014"/>
            <ac:spMk id="22" creationId="{743142B2-1A86-4D4F-BDCB-7D2966345859}"/>
          </ac:spMkLst>
        </pc:spChg>
        <pc:spChg chg="mod">
          <ac:chgData name="Renaud VELTER" userId="2b06659f-c4d8-4d7b-95dc-d6b7f4bdef01" providerId="ADAL" clId="{A9A448F2-D0AE-4D71-BD44-0A640BE48057}" dt="2020-10-13T15:06:44.277" v="855" actId="1036"/>
          <ac:spMkLst>
            <pc:docMk/>
            <pc:sldMk cId="577377743" sldId="3014"/>
            <ac:spMk id="23" creationId="{6BF1B280-EFD6-4117-8A1F-C7310D3EFEA5}"/>
          </ac:spMkLst>
        </pc:spChg>
        <pc:spChg chg="mod">
          <ac:chgData name="Renaud VELTER" userId="2b06659f-c4d8-4d7b-95dc-d6b7f4bdef01" providerId="ADAL" clId="{A9A448F2-D0AE-4D71-BD44-0A640BE48057}" dt="2020-10-13T15:06:44.277" v="855" actId="1036"/>
          <ac:spMkLst>
            <pc:docMk/>
            <pc:sldMk cId="577377743" sldId="3014"/>
            <ac:spMk id="24" creationId="{56F921A7-EE3F-43A4-945A-81B723F62F78}"/>
          </ac:spMkLst>
        </pc:spChg>
        <pc:spChg chg="mod">
          <ac:chgData name="Renaud VELTER" userId="2b06659f-c4d8-4d7b-95dc-d6b7f4bdef01" providerId="ADAL" clId="{A9A448F2-D0AE-4D71-BD44-0A640BE48057}" dt="2020-10-13T15:06:44.277" v="855" actId="1036"/>
          <ac:spMkLst>
            <pc:docMk/>
            <pc:sldMk cId="577377743" sldId="3014"/>
            <ac:spMk id="25" creationId="{7CF9B429-6AA8-44A7-97D9-56BD76B1E43E}"/>
          </ac:spMkLst>
        </pc:spChg>
        <pc:spChg chg="mod">
          <ac:chgData name="Renaud VELTER" userId="2b06659f-c4d8-4d7b-95dc-d6b7f4bdef01" providerId="ADAL" clId="{A9A448F2-D0AE-4D71-BD44-0A640BE48057}" dt="2020-10-13T15:07:03.173" v="859" actId="1035"/>
          <ac:spMkLst>
            <pc:docMk/>
            <pc:sldMk cId="577377743" sldId="3014"/>
            <ac:spMk id="73" creationId="{F2F16194-B9EE-4852-BE9B-4A2D79EDCC51}"/>
          </ac:spMkLst>
        </pc:spChg>
        <pc:spChg chg="mod">
          <ac:chgData name="Renaud VELTER" userId="2b06659f-c4d8-4d7b-95dc-d6b7f4bdef01" providerId="ADAL" clId="{A9A448F2-D0AE-4D71-BD44-0A640BE48057}" dt="2020-10-13T15:06:14.762" v="844" actId="1035"/>
          <ac:spMkLst>
            <pc:docMk/>
            <pc:sldMk cId="577377743" sldId="3014"/>
            <ac:spMk id="76" creationId="{E62D938F-6606-4779-8D48-69236917D405}"/>
          </ac:spMkLst>
        </pc:spChg>
        <pc:spChg chg="mod">
          <ac:chgData name="Renaud VELTER" userId="2b06659f-c4d8-4d7b-95dc-d6b7f4bdef01" providerId="ADAL" clId="{A9A448F2-D0AE-4D71-BD44-0A640BE48057}" dt="2020-10-13T15:07:03.173" v="859" actId="1035"/>
          <ac:spMkLst>
            <pc:docMk/>
            <pc:sldMk cId="577377743" sldId="3014"/>
            <ac:spMk id="77" creationId="{2F117DBA-2981-4329-8860-445E0470C1A4}"/>
          </ac:spMkLst>
        </pc:spChg>
        <pc:spChg chg="mod">
          <ac:chgData name="Renaud VELTER" userId="2b06659f-c4d8-4d7b-95dc-d6b7f4bdef01" providerId="ADAL" clId="{A9A448F2-D0AE-4D71-BD44-0A640BE48057}" dt="2020-10-13T15:06:44.277" v="855" actId="1036"/>
          <ac:spMkLst>
            <pc:docMk/>
            <pc:sldMk cId="577377743" sldId="3014"/>
            <ac:spMk id="117" creationId="{216F778F-8E34-4CBE-B50E-4D616D376DF4}"/>
          </ac:spMkLst>
        </pc:spChg>
        <pc:spChg chg="mod">
          <ac:chgData name="Renaud VELTER" userId="2b06659f-c4d8-4d7b-95dc-d6b7f4bdef01" providerId="ADAL" clId="{A9A448F2-D0AE-4D71-BD44-0A640BE48057}" dt="2020-10-13T15:06:44.277" v="855" actId="1036"/>
          <ac:spMkLst>
            <pc:docMk/>
            <pc:sldMk cId="577377743" sldId="3014"/>
            <ac:spMk id="120" creationId="{E3DD3071-11CD-4472-A829-F9BE82FA3E49}"/>
          </ac:spMkLst>
        </pc:spChg>
        <pc:spChg chg="mod">
          <ac:chgData name="Renaud VELTER" userId="2b06659f-c4d8-4d7b-95dc-d6b7f4bdef01" providerId="ADAL" clId="{A9A448F2-D0AE-4D71-BD44-0A640BE48057}" dt="2020-10-13T15:07:03.173" v="859" actId="1035"/>
          <ac:spMkLst>
            <pc:docMk/>
            <pc:sldMk cId="577377743" sldId="3014"/>
            <ac:spMk id="125" creationId="{30B4B146-B1A7-49CD-A07F-86FA6FD4EE16}"/>
          </ac:spMkLst>
        </pc:spChg>
        <pc:spChg chg="mod">
          <ac:chgData name="Renaud VELTER" userId="2b06659f-c4d8-4d7b-95dc-d6b7f4bdef01" providerId="ADAL" clId="{A9A448F2-D0AE-4D71-BD44-0A640BE48057}" dt="2020-10-13T15:07:03.173" v="859" actId="1035"/>
          <ac:spMkLst>
            <pc:docMk/>
            <pc:sldMk cId="577377743" sldId="3014"/>
            <ac:spMk id="126" creationId="{DF06DBF5-0744-4DD5-957A-FD5AECFE2467}"/>
          </ac:spMkLst>
        </pc:spChg>
        <pc:spChg chg="mod">
          <ac:chgData name="Renaud VELTER" userId="2b06659f-c4d8-4d7b-95dc-d6b7f4bdef01" providerId="ADAL" clId="{A9A448F2-D0AE-4D71-BD44-0A640BE48057}" dt="2020-10-13T15:07:03.173" v="859" actId="1035"/>
          <ac:spMkLst>
            <pc:docMk/>
            <pc:sldMk cId="577377743" sldId="3014"/>
            <ac:spMk id="127" creationId="{D2BED6D5-B6F5-4081-8111-C8A396DF11A1}"/>
          </ac:spMkLst>
        </pc:spChg>
        <pc:spChg chg="mod">
          <ac:chgData name="Renaud VELTER" userId="2b06659f-c4d8-4d7b-95dc-d6b7f4bdef01" providerId="ADAL" clId="{A9A448F2-D0AE-4D71-BD44-0A640BE48057}" dt="2020-10-13T15:07:03.173" v="859" actId="1035"/>
          <ac:spMkLst>
            <pc:docMk/>
            <pc:sldMk cId="577377743" sldId="3014"/>
            <ac:spMk id="128" creationId="{C7BE0528-9738-4E4C-A6F9-148802B502A5}"/>
          </ac:spMkLst>
        </pc:spChg>
        <pc:spChg chg="del">
          <ac:chgData name="Renaud VELTER" userId="2b06659f-c4d8-4d7b-95dc-d6b7f4bdef01" providerId="ADAL" clId="{A9A448F2-D0AE-4D71-BD44-0A640BE48057}" dt="2020-10-13T15:05:41.790" v="820" actId="478"/>
          <ac:spMkLst>
            <pc:docMk/>
            <pc:sldMk cId="577377743" sldId="3014"/>
            <ac:spMk id="129" creationId="{DF7965E7-500C-4719-94E4-D98C131ACBE9}"/>
          </ac:spMkLst>
        </pc:spChg>
        <pc:spChg chg="del">
          <ac:chgData name="Renaud VELTER" userId="2b06659f-c4d8-4d7b-95dc-d6b7f4bdef01" providerId="ADAL" clId="{A9A448F2-D0AE-4D71-BD44-0A640BE48057}" dt="2020-10-13T15:05:41.790" v="820" actId="478"/>
          <ac:spMkLst>
            <pc:docMk/>
            <pc:sldMk cId="577377743" sldId="3014"/>
            <ac:spMk id="130" creationId="{AB7C8908-2855-4432-9B1D-99C685C006F6}"/>
          </ac:spMkLst>
        </pc:spChg>
        <pc:spChg chg="mod">
          <ac:chgData name="Renaud VELTER" userId="2b06659f-c4d8-4d7b-95dc-d6b7f4bdef01" providerId="ADAL" clId="{A9A448F2-D0AE-4D71-BD44-0A640BE48057}" dt="2020-10-13T15:07:03.173" v="859" actId="1035"/>
          <ac:spMkLst>
            <pc:docMk/>
            <pc:sldMk cId="577377743" sldId="3014"/>
            <ac:spMk id="131" creationId="{559685E2-2351-442C-9F6F-878418A05541}"/>
          </ac:spMkLst>
        </pc:spChg>
        <pc:spChg chg="del">
          <ac:chgData name="Renaud VELTER" userId="2b06659f-c4d8-4d7b-95dc-d6b7f4bdef01" providerId="ADAL" clId="{A9A448F2-D0AE-4D71-BD44-0A640BE48057}" dt="2020-10-13T15:05:41.790" v="820" actId="478"/>
          <ac:spMkLst>
            <pc:docMk/>
            <pc:sldMk cId="577377743" sldId="3014"/>
            <ac:spMk id="132" creationId="{3A4F6544-9D44-4872-9923-14A80FCB465A}"/>
          </ac:spMkLst>
        </pc:spChg>
        <pc:spChg chg="mod">
          <ac:chgData name="Renaud VELTER" userId="2b06659f-c4d8-4d7b-95dc-d6b7f4bdef01" providerId="ADAL" clId="{A9A448F2-D0AE-4D71-BD44-0A640BE48057}" dt="2020-10-13T15:06:44.277" v="855" actId="1036"/>
          <ac:spMkLst>
            <pc:docMk/>
            <pc:sldMk cId="577377743" sldId="3014"/>
            <ac:spMk id="135" creationId="{3DE2B8A5-98E6-4CC3-9DB1-216FD95614E7}"/>
          </ac:spMkLst>
        </pc:spChg>
        <pc:spChg chg="mod">
          <ac:chgData name="Renaud VELTER" userId="2b06659f-c4d8-4d7b-95dc-d6b7f4bdef01" providerId="ADAL" clId="{A9A448F2-D0AE-4D71-BD44-0A640BE48057}" dt="2020-10-13T15:06:57.576" v="858" actId="1036"/>
          <ac:spMkLst>
            <pc:docMk/>
            <pc:sldMk cId="577377743" sldId="3014"/>
            <ac:spMk id="171" creationId="{64A6510E-2C53-4B07-A6E1-B16A62B59210}"/>
          </ac:spMkLst>
        </pc:spChg>
        <pc:spChg chg="mod">
          <ac:chgData name="Renaud VELTER" userId="2b06659f-c4d8-4d7b-95dc-d6b7f4bdef01" providerId="ADAL" clId="{A9A448F2-D0AE-4D71-BD44-0A640BE48057}" dt="2020-10-13T15:06:57.576" v="858" actId="1036"/>
          <ac:spMkLst>
            <pc:docMk/>
            <pc:sldMk cId="577377743" sldId="3014"/>
            <ac:spMk id="174" creationId="{0FDAEB54-B780-4DFB-9484-AA66DF1380D6}"/>
          </ac:spMkLst>
        </pc:spChg>
        <pc:grpChg chg="mod">
          <ac:chgData name="Renaud VELTER" userId="2b06659f-c4d8-4d7b-95dc-d6b7f4bdef01" providerId="ADAL" clId="{A9A448F2-D0AE-4D71-BD44-0A640BE48057}" dt="2020-10-13T13:55:43.041" v="806" actId="1036"/>
          <ac:grpSpMkLst>
            <pc:docMk/>
            <pc:sldMk cId="577377743" sldId="3014"/>
            <ac:grpSpMk id="53" creationId="{F7444786-9C61-45C0-A67A-2FCCF8F4875E}"/>
          </ac:grpSpMkLst>
        </pc:grpChg>
        <pc:grpChg chg="mod">
          <ac:chgData name="Renaud VELTER" userId="2b06659f-c4d8-4d7b-95dc-d6b7f4bdef01" providerId="ADAL" clId="{A9A448F2-D0AE-4D71-BD44-0A640BE48057}" dt="2020-10-13T15:07:03.173" v="859" actId="1035"/>
          <ac:grpSpMkLst>
            <pc:docMk/>
            <pc:sldMk cId="577377743" sldId="3014"/>
            <ac:grpSpMk id="74" creationId="{D57425C4-265C-45D7-9933-17BDD6863C08}"/>
          </ac:grpSpMkLst>
        </pc:grpChg>
        <pc:grpChg chg="mod">
          <ac:chgData name="Renaud VELTER" userId="2b06659f-c4d8-4d7b-95dc-d6b7f4bdef01" providerId="ADAL" clId="{A9A448F2-D0AE-4D71-BD44-0A640BE48057}" dt="2020-10-13T15:06:44.277" v="855" actId="1036"/>
          <ac:grpSpMkLst>
            <pc:docMk/>
            <pc:sldMk cId="577377743" sldId="3014"/>
            <ac:grpSpMk id="118" creationId="{4FE7DEF2-A6D4-4BF5-BF27-8BB0E53055ED}"/>
          </ac:grpSpMkLst>
        </pc:grpChg>
        <pc:grpChg chg="mod">
          <ac:chgData name="Renaud VELTER" userId="2b06659f-c4d8-4d7b-95dc-d6b7f4bdef01" providerId="ADAL" clId="{A9A448F2-D0AE-4D71-BD44-0A640BE48057}" dt="2020-10-13T15:06:57.576" v="858" actId="1036"/>
          <ac:grpSpMkLst>
            <pc:docMk/>
            <pc:sldMk cId="577377743" sldId="3014"/>
            <ac:grpSpMk id="172" creationId="{109D1219-56B3-42B7-A624-B2C6276CE814}"/>
          </ac:grpSpMkLst>
        </pc:grpChg>
        <pc:picChg chg="add mod">
          <ac:chgData name="Renaud VELTER" userId="2b06659f-c4d8-4d7b-95dc-d6b7f4bdef01" providerId="ADAL" clId="{A9A448F2-D0AE-4D71-BD44-0A640BE48057}" dt="2020-10-13T15:06:57.576" v="858" actId="1036"/>
          <ac:picMkLst>
            <pc:docMk/>
            <pc:sldMk cId="577377743" sldId="3014"/>
            <ac:picMk id="2" creationId="{B8B06665-9303-4879-9E8B-82A59659A2AE}"/>
          </ac:picMkLst>
        </pc:picChg>
        <pc:picChg chg="mod">
          <ac:chgData name="Renaud VELTER" userId="2b06659f-c4d8-4d7b-95dc-d6b7f4bdef01" providerId="ADAL" clId="{A9A448F2-D0AE-4D71-BD44-0A640BE48057}" dt="2020-10-13T15:06:44.277" v="855" actId="1036"/>
          <ac:picMkLst>
            <pc:docMk/>
            <pc:sldMk cId="577377743" sldId="3014"/>
            <ac:picMk id="7" creationId="{292128E6-B239-4E11-826A-0CFF95361DC8}"/>
          </ac:picMkLst>
        </pc:picChg>
        <pc:picChg chg="mod">
          <ac:chgData name="Renaud VELTER" userId="2b06659f-c4d8-4d7b-95dc-d6b7f4bdef01" providerId="ADAL" clId="{A9A448F2-D0AE-4D71-BD44-0A640BE48057}" dt="2020-10-13T15:06:44.277" v="855" actId="1036"/>
          <ac:picMkLst>
            <pc:docMk/>
            <pc:sldMk cId="577377743" sldId="3014"/>
            <ac:picMk id="9" creationId="{81903E41-1691-4821-ADF8-565F39327EBD}"/>
          </ac:picMkLst>
        </pc:picChg>
        <pc:picChg chg="mod">
          <ac:chgData name="Renaud VELTER" userId="2b06659f-c4d8-4d7b-95dc-d6b7f4bdef01" providerId="ADAL" clId="{A9A448F2-D0AE-4D71-BD44-0A640BE48057}" dt="2020-10-13T15:06:57.576" v="858" actId="1036"/>
          <ac:picMkLst>
            <pc:docMk/>
            <pc:sldMk cId="577377743" sldId="3014"/>
            <ac:picMk id="12" creationId="{34DCC25C-1B85-4F96-B241-DA7D5AB640AA}"/>
          </ac:picMkLst>
        </pc:picChg>
        <pc:picChg chg="mod">
          <ac:chgData name="Renaud VELTER" userId="2b06659f-c4d8-4d7b-95dc-d6b7f4bdef01" providerId="ADAL" clId="{A9A448F2-D0AE-4D71-BD44-0A640BE48057}" dt="2020-10-13T15:06:57.576" v="858" actId="1036"/>
          <ac:picMkLst>
            <pc:docMk/>
            <pc:sldMk cId="577377743" sldId="3014"/>
            <ac:picMk id="28" creationId="{670E39B5-94D6-441A-A0D6-62FEA0D0E493}"/>
          </ac:picMkLst>
        </pc:picChg>
        <pc:picChg chg="mod">
          <ac:chgData name="Renaud VELTER" userId="2b06659f-c4d8-4d7b-95dc-d6b7f4bdef01" providerId="ADAL" clId="{A9A448F2-D0AE-4D71-BD44-0A640BE48057}" dt="2020-10-13T15:06:57.576" v="858" actId="1036"/>
          <ac:picMkLst>
            <pc:docMk/>
            <pc:sldMk cId="577377743" sldId="3014"/>
            <ac:picMk id="29" creationId="{B502C869-8B4E-4785-A77E-08C5C59F84B0}"/>
          </ac:picMkLst>
        </pc:picChg>
        <pc:picChg chg="mod">
          <ac:chgData name="Renaud VELTER" userId="2b06659f-c4d8-4d7b-95dc-d6b7f4bdef01" providerId="ADAL" clId="{A9A448F2-D0AE-4D71-BD44-0A640BE48057}" dt="2020-10-13T15:06:44.277" v="855" actId="1036"/>
          <ac:picMkLst>
            <pc:docMk/>
            <pc:sldMk cId="577377743" sldId="3014"/>
            <ac:picMk id="30" creationId="{7C0C1DD2-5AB7-4DAB-B011-439FF5F1458D}"/>
          </ac:picMkLst>
        </pc:picChg>
        <pc:picChg chg="mod">
          <ac:chgData name="Renaud VELTER" userId="2b06659f-c4d8-4d7b-95dc-d6b7f4bdef01" providerId="ADAL" clId="{A9A448F2-D0AE-4D71-BD44-0A640BE48057}" dt="2020-10-13T15:06:44.277" v="855" actId="1036"/>
          <ac:picMkLst>
            <pc:docMk/>
            <pc:sldMk cId="577377743" sldId="3014"/>
            <ac:picMk id="31" creationId="{7E57FB29-8F9E-4FAE-AC5E-E78403159178}"/>
          </ac:picMkLst>
        </pc:picChg>
        <pc:picChg chg="mod">
          <ac:chgData name="Renaud VELTER" userId="2b06659f-c4d8-4d7b-95dc-d6b7f4bdef01" providerId="ADAL" clId="{A9A448F2-D0AE-4D71-BD44-0A640BE48057}" dt="2020-10-13T15:06:57.576" v="858" actId="1036"/>
          <ac:picMkLst>
            <pc:docMk/>
            <pc:sldMk cId="577377743" sldId="3014"/>
            <ac:picMk id="32" creationId="{88ACAAA8-F4B8-4EF0-90D1-01562B32B5FD}"/>
          </ac:picMkLst>
        </pc:picChg>
        <pc:picChg chg="del">
          <ac:chgData name="Renaud VELTER" userId="2b06659f-c4d8-4d7b-95dc-d6b7f4bdef01" providerId="ADAL" clId="{A9A448F2-D0AE-4D71-BD44-0A640BE48057}" dt="2020-10-13T13:56:11.228" v="807" actId="478"/>
          <ac:picMkLst>
            <pc:docMk/>
            <pc:sldMk cId="577377743" sldId="3014"/>
            <ac:picMk id="33" creationId="{23540E44-DE5A-4919-B473-BF2D0D3D60FC}"/>
          </ac:picMkLst>
        </pc:picChg>
        <pc:picChg chg="mod">
          <ac:chgData name="Renaud VELTER" userId="2b06659f-c4d8-4d7b-95dc-d6b7f4bdef01" providerId="ADAL" clId="{A9A448F2-D0AE-4D71-BD44-0A640BE48057}" dt="2020-10-13T15:06:57.576" v="858" actId="1036"/>
          <ac:picMkLst>
            <pc:docMk/>
            <pc:sldMk cId="577377743" sldId="3014"/>
            <ac:picMk id="34" creationId="{68B3D6C3-7500-4DF8-B9D9-914C94D939DD}"/>
          </ac:picMkLst>
        </pc:picChg>
        <pc:picChg chg="mod">
          <ac:chgData name="Renaud VELTER" userId="2b06659f-c4d8-4d7b-95dc-d6b7f4bdef01" providerId="ADAL" clId="{A9A448F2-D0AE-4D71-BD44-0A640BE48057}" dt="2020-10-13T15:06:57.576" v="858" actId="1036"/>
          <ac:picMkLst>
            <pc:docMk/>
            <pc:sldMk cId="577377743" sldId="3014"/>
            <ac:picMk id="35" creationId="{9304F53B-AD49-4A86-BDE8-FDCB7745CDC7}"/>
          </ac:picMkLst>
        </pc:picChg>
        <pc:cxnChg chg="mod">
          <ac:chgData name="Renaud VELTER" userId="2b06659f-c4d8-4d7b-95dc-d6b7f4bdef01" providerId="ADAL" clId="{A9A448F2-D0AE-4D71-BD44-0A640BE48057}" dt="2020-10-13T15:06:14.762" v="844" actId="1035"/>
          <ac:cxnSpMkLst>
            <pc:docMk/>
            <pc:sldMk cId="577377743" sldId="3014"/>
            <ac:cxnSpMk id="75" creationId="{C38CC744-8E2D-4BAA-9E3C-CC8B25D9C1D3}"/>
          </ac:cxnSpMkLst>
        </pc:cxnChg>
        <pc:cxnChg chg="mod">
          <ac:chgData name="Renaud VELTER" userId="2b06659f-c4d8-4d7b-95dc-d6b7f4bdef01" providerId="ADAL" clId="{A9A448F2-D0AE-4D71-BD44-0A640BE48057}" dt="2020-10-13T15:06:44.277" v="855" actId="1036"/>
          <ac:cxnSpMkLst>
            <pc:docMk/>
            <pc:sldMk cId="577377743" sldId="3014"/>
            <ac:cxnSpMk id="119" creationId="{D7A7327B-DC19-4495-8721-B7699ED2E63F}"/>
          </ac:cxnSpMkLst>
        </pc:cxnChg>
        <pc:cxnChg chg="mod">
          <ac:chgData name="Renaud VELTER" userId="2b06659f-c4d8-4d7b-95dc-d6b7f4bdef01" providerId="ADAL" clId="{A9A448F2-D0AE-4D71-BD44-0A640BE48057}" dt="2020-10-13T15:07:03.173" v="859" actId="1035"/>
          <ac:cxnSpMkLst>
            <pc:docMk/>
            <pc:sldMk cId="577377743" sldId="3014"/>
            <ac:cxnSpMk id="133" creationId="{934C022A-4919-4F41-AE48-A071A32E3CBF}"/>
          </ac:cxnSpMkLst>
        </pc:cxnChg>
        <pc:cxnChg chg="mod">
          <ac:chgData name="Renaud VELTER" userId="2b06659f-c4d8-4d7b-95dc-d6b7f4bdef01" providerId="ADAL" clId="{A9A448F2-D0AE-4D71-BD44-0A640BE48057}" dt="2020-10-13T15:07:03.173" v="859" actId="1035"/>
          <ac:cxnSpMkLst>
            <pc:docMk/>
            <pc:sldMk cId="577377743" sldId="3014"/>
            <ac:cxnSpMk id="134" creationId="{8F2B6CEA-D373-4B1C-9FC5-BEF33909949E}"/>
          </ac:cxnSpMkLst>
        </pc:cxnChg>
        <pc:cxnChg chg="del">
          <ac:chgData name="Renaud VELTER" userId="2b06659f-c4d8-4d7b-95dc-d6b7f4bdef01" providerId="ADAL" clId="{A9A448F2-D0AE-4D71-BD44-0A640BE48057}" dt="2020-10-13T15:05:41.790" v="820" actId="478"/>
          <ac:cxnSpMkLst>
            <pc:docMk/>
            <pc:sldMk cId="577377743" sldId="3014"/>
            <ac:cxnSpMk id="157" creationId="{C444BDD0-17B0-4235-A74B-B2BFB5E5CD87}"/>
          </ac:cxnSpMkLst>
        </pc:cxnChg>
        <pc:cxnChg chg="mod">
          <ac:chgData name="Renaud VELTER" userId="2b06659f-c4d8-4d7b-95dc-d6b7f4bdef01" providerId="ADAL" clId="{A9A448F2-D0AE-4D71-BD44-0A640BE48057}" dt="2020-10-13T15:06:57.576" v="858" actId="1036"/>
          <ac:cxnSpMkLst>
            <pc:docMk/>
            <pc:sldMk cId="577377743" sldId="3014"/>
            <ac:cxnSpMk id="173" creationId="{A46D1A9E-6B0C-46E7-9FEC-6712CF45C195}"/>
          </ac:cxnSpMkLst>
        </pc:cxnChg>
      </pc:sldChg>
      <pc:sldChg chg="addSp modSp mod">
        <pc:chgData name="Renaud VELTER" userId="2b06659f-c4d8-4d7b-95dc-d6b7f4bdef01" providerId="ADAL" clId="{A9A448F2-D0AE-4D71-BD44-0A640BE48057}" dt="2020-10-13T13:43:47.598" v="17" actId="1038"/>
        <pc:sldMkLst>
          <pc:docMk/>
          <pc:sldMk cId="2135678675" sldId="3015"/>
        </pc:sldMkLst>
        <pc:spChg chg="mod">
          <ac:chgData name="Renaud VELTER" userId="2b06659f-c4d8-4d7b-95dc-d6b7f4bdef01" providerId="ADAL" clId="{A9A448F2-D0AE-4D71-BD44-0A640BE48057}" dt="2020-10-13T13:43:11.535" v="12"/>
          <ac:spMkLst>
            <pc:docMk/>
            <pc:sldMk cId="2135678675" sldId="3015"/>
            <ac:spMk id="23" creationId="{EB3C6C63-35F7-45CD-A1D2-AABB23F1CC71}"/>
          </ac:spMkLst>
        </pc:spChg>
        <pc:spChg chg="mod">
          <ac:chgData name="Renaud VELTER" userId="2b06659f-c4d8-4d7b-95dc-d6b7f4bdef01" providerId="ADAL" clId="{A9A448F2-D0AE-4D71-BD44-0A640BE48057}" dt="2020-10-13T13:43:11.535" v="12"/>
          <ac:spMkLst>
            <pc:docMk/>
            <pc:sldMk cId="2135678675" sldId="3015"/>
            <ac:spMk id="24" creationId="{1F6403B8-3835-4F96-94CF-A0AFA9F3EB63}"/>
          </ac:spMkLst>
        </pc:spChg>
        <pc:spChg chg="mod">
          <ac:chgData name="Renaud VELTER" userId="2b06659f-c4d8-4d7b-95dc-d6b7f4bdef01" providerId="ADAL" clId="{A9A448F2-D0AE-4D71-BD44-0A640BE48057}" dt="2020-10-13T13:43:11.535" v="12"/>
          <ac:spMkLst>
            <pc:docMk/>
            <pc:sldMk cId="2135678675" sldId="3015"/>
            <ac:spMk id="25" creationId="{832B72C0-0C39-4B06-B9CA-CEE5C6AEEB26}"/>
          </ac:spMkLst>
        </pc:spChg>
        <pc:grpChg chg="add mod">
          <ac:chgData name="Renaud VELTER" userId="2b06659f-c4d8-4d7b-95dc-d6b7f4bdef01" providerId="ADAL" clId="{A9A448F2-D0AE-4D71-BD44-0A640BE48057}" dt="2020-10-13T13:43:47.598" v="17" actId="1038"/>
          <ac:grpSpMkLst>
            <pc:docMk/>
            <pc:sldMk cId="2135678675" sldId="3015"/>
            <ac:grpSpMk id="22" creationId="{FC1B7262-CEE7-4E29-A0CE-6B2709A0A0B7}"/>
          </ac:grpSpMkLst>
        </pc:grpChg>
        <pc:picChg chg="mod">
          <ac:chgData name="Renaud VELTER" userId="2b06659f-c4d8-4d7b-95dc-d6b7f4bdef01" providerId="ADAL" clId="{A9A448F2-D0AE-4D71-BD44-0A640BE48057}" dt="2020-10-13T13:43:47.598" v="17" actId="1038"/>
          <ac:picMkLst>
            <pc:docMk/>
            <pc:sldMk cId="2135678675" sldId="3015"/>
            <ac:picMk id="5" creationId="{DFCC887F-31B1-4CDE-ADB8-4913FA976C21}"/>
          </ac:picMkLst>
        </pc:picChg>
      </pc:sldChg>
      <pc:sldChg chg="add del">
        <pc:chgData name="Renaud VELTER" userId="2b06659f-c4d8-4d7b-95dc-d6b7f4bdef01" providerId="ADAL" clId="{A9A448F2-D0AE-4D71-BD44-0A640BE48057}" dt="2020-10-13T13:43:05.346" v="9"/>
        <pc:sldMkLst>
          <pc:docMk/>
          <pc:sldMk cId="1001290037" sldId="3016"/>
        </pc:sldMkLst>
      </pc:sldChg>
    </pc:docChg>
  </pc:docChgLst>
  <pc:docChgLst>
    <pc:chgData name="Adèle AUDEBERT" userId="S::adele.audebert@acadys.com::8a038fd3-8ab5-4e95-b1a1-ea00c11416c8" providerId="AD" clId="Web-{21D12231-4D7B-4CC9-AF65-49CD617EAE17}"/>
    <pc:docChg chg="modSld">
      <pc:chgData name="Adèle AUDEBERT" userId="S::adele.audebert@acadys.com::8a038fd3-8ab5-4e95-b1a1-ea00c11416c8" providerId="AD" clId="Web-{21D12231-4D7B-4CC9-AF65-49CD617EAE17}" dt="2020-12-29T08:51:20.008" v="3" actId="1076"/>
      <pc:docMkLst>
        <pc:docMk/>
      </pc:docMkLst>
      <pc:sldChg chg="modSp">
        <pc:chgData name="Adèle AUDEBERT" userId="S::adele.audebert@acadys.com::8a038fd3-8ab5-4e95-b1a1-ea00c11416c8" providerId="AD" clId="Web-{21D12231-4D7B-4CC9-AF65-49CD617EAE17}" dt="2020-12-29T08:51:20.008" v="3" actId="1076"/>
        <pc:sldMkLst>
          <pc:docMk/>
          <pc:sldMk cId="2855305537" sldId="265"/>
        </pc:sldMkLst>
        <pc:picChg chg="mod">
          <ac:chgData name="Adèle AUDEBERT" userId="S::adele.audebert@acadys.com::8a038fd3-8ab5-4e95-b1a1-ea00c11416c8" providerId="AD" clId="Web-{21D12231-4D7B-4CC9-AF65-49CD617EAE17}" dt="2020-12-29T08:51:20.008" v="3" actId="1076"/>
          <ac:picMkLst>
            <pc:docMk/>
            <pc:sldMk cId="2855305537" sldId="265"/>
            <ac:picMk id="2" creationId="{33FE4144-55A5-4FB9-8295-53094A8A755F}"/>
          </ac:picMkLst>
        </pc:picChg>
      </pc:sldChg>
    </pc:docChg>
  </pc:docChgLst>
  <pc:docChgLst>
    <pc:chgData name="Charles-Henri RAVONY" userId="f1630988-0aeb-4f35-95e2-f7bb3b56895b" providerId="ADAL" clId="{B5F714B5-A00B-4C0A-BCA5-E3BCF70E456E}"/>
    <pc:docChg chg="undo custSel modSld">
      <pc:chgData name="Charles-Henri RAVONY" userId="f1630988-0aeb-4f35-95e2-f7bb3b56895b" providerId="ADAL" clId="{B5F714B5-A00B-4C0A-BCA5-E3BCF70E456E}" dt="2020-09-08T13:09:41.248" v="353" actId="1076"/>
      <pc:docMkLst>
        <pc:docMk/>
      </pc:docMkLst>
      <pc:sldChg chg="addSp delSp modSp mod">
        <pc:chgData name="Charles-Henri RAVONY" userId="f1630988-0aeb-4f35-95e2-f7bb3b56895b" providerId="ADAL" clId="{B5F714B5-A00B-4C0A-BCA5-E3BCF70E456E}" dt="2020-09-08T13:07:02.265" v="244" actId="14100"/>
        <pc:sldMkLst>
          <pc:docMk/>
          <pc:sldMk cId="1841717328" sldId="260"/>
        </pc:sldMkLst>
        <pc:spChg chg="mod">
          <ac:chgData name="Charles-Henri RAVONY" userId="f1630988-0aeb-4f35-95e2-f7bb3b56895b" providerId="ADAL" clId="{B5F714B5-A00B-4C0A-BCA5-E3BCF70E456E}" dt="2020-09-08T13:06:37.729" v="220" actId="20577"/>
          <ac:spMkLst>
            <pc:docMk/>
            <pc:sldMk cId="1841717328" sldId="260"/>
            <ac:spMk id="2" creationId="{CD1818D9-5840-4710-94EC-378651C71CF5}"/>
          </ac:spMkLst>
        </pc:spChg>
        <pc:spChg chg="add mod">
          <ac:chgData name="Charles-Henri RAVONY" userId="f1630988-0aeb-4f35-95e2-f7bb3b56895b" providerId="ADAL" clId="{B5F714B5-A00B-4C0A-BCA5-E3BCF70E456E}" dt="2020-09-08T13:04:57.016" v="79" actId="207"/>
          <ac:spMkLst>
            <pc:docMk/>
            <pc:sldMk cId="1841717328" sldId="260"/>
            <ac:spMk id="3" creationId="{040E69F1-8F71-4A54-8262-5B1B26945FEB}"/>
          </ac:spMkLst>
        </pc:spChg>
        <pc:spChg chg="add del">
          <ac:chgData name="Charles-Henri RAVONY" userId="f1630988-0aeb-4f35-95e2-f7bb3b56895b" providerId="ADAL" clId="{B5F714B5-A00B-4C0A-BCA5-E3BCF70E456E}" dt="2020-09-08T13:06:47.754" v="224" actId="22"/>
          <ac:spMkLst>
            <pc:docMk/>
            <pc:sldMk cId="1841717328" sldId="260"/>
            <ac:spMk id="5" creationId="{D7739F4F-ADB5-421A-912D-ED8B9031FEBB}"/>
          </ac:spMkLst>
        </pc:spChg>
        <pc:spChg chg="add mod">
          <ac:chgData name="Charles-Henri RAVONY" userId="f1630988-0aeb-4f35-95e2-f7bb3b56895b" providerId="ADAL" clId="{B5F714B5-A00B-4C0A-BCA5-E3BCF70E456E}" dt="2020-09-08T13:07:02.265" v="244" actId="14100"/>
          <ac:spMkLst>
            <pc:docMk/>
            <pc:sldMk cId="1841717328" sldId="260"/>
            <ac:spMk id="6" creationId="{CAADBB57-09B6-435B-9B80-476B4A303465}"/>
          </ac:spMkLst>
        </pc:spChg>
        <pc:spChg chg="mod">
          <ac:chgData name="Charles-Henri RAVONY" userId="f1630988-0aeb-4f35-95e2-f7bb3b56895b" providerId="ADAL" clId="{B5F714B5-A00B-4C0A-BCA5-E3BCF70E456E}" dt="2020-09-08T13:06:22.237" v="215" actId="20577"/>
          <ac:spMkLst>
            <pc:docMk/>
            <pc:sldMk cId="1841717328" sldId="260"/>
            <ac:spMk id="43" creationId="{8914F34E-1895-41EA-B7DA-F8331CB982D1}"/>
          </ac:spMkLst>
        </pc:spChg>
        <pc:spChg chg="mod">
          <ac:chgData name="Charles-Henri RAVONY" userId="f1630988-0aeb-4f35-95e2-f7bb3b56895b" providerId="ADAL" clId="{B5F714B5-A00B-4C0A-BCA5-E3BCF70E456E}" dt="2020-09-08T13:03:51.414" v="4" actId="20577"/>
          <ac:spMkLst>
            <pc:docMk/>
            <pc:sldMk cId="1841717328" sldId="260"/>
            <ac:spMk id="61" creationId="{05A70580-053D-49A5-B910-AB75441F9E91}"/>
          </ac:spMkLst>
        </pc:spChg>
        <pc:spChg chg="mod">
          <ac:chgData name="Charles-Henri RAVONY" userId="f1630988-0aeb-4f35-95e2-f7bb3b56895b" providerId="ADAL" clId="{B5F714B5-A00B-4C0A-BCA5-E3BCF70E456E}" dt="2020-09-08T13:03:59.915" v="26" actId="20577"/>
          <ac:spMkLst>
            <pc:docMk/>
            <pc:sldMk cId="1841717328" sldId="260"/>
            <ac:spMk id="62" creationId="{87769DE0-ED75-4E86-B206-618E414EB76C}"/>
          </ac:spMkLst>
        </pc:spChg>
        <pc:spChg chg="mod">
          <ac:chgData name="Charles-Henri RAVONY" userId="f1630988-0aeb-4f35-95e2-f7bb3b56895b" providerId="ADAL" clId="{B5F714B5-A00B-4C0A-BCA5-E3BCF70E456E}" dt="2020-09-08T13:05:38.203" v="126" actId="20577"/>
          <ac:spMkLst>
            <pc:docMk/>
            <pc:sldMk cId="1841717328" sldId="260"/>
            <ac:spMk id="104" creationId="{FB7D0378-32AE-4510-BB89-2D6B8483C97D}"/>
          </ac:spMkLst>
        </pc:spChg>
        <pc:picChg chg="mod">
          <ac:chgData name="Charles-Henri RAVONY" userId="f1630988-0aeb-4f35-95e2-f7bb3b56895b" providerId="ADAL" clId="{B5F714B5-A00B-4C0A-BCA5-E3BCF70E456E}" dt="2020-09-08T13:06:47.212" v="223" actId="1076"/>
          <ac:picMkLst>
            <pc:docMk/>
            <pc:sldMk cId="1841717328" sldId="260"/>
            <ac:picMk id="4" creationId="{419749BE-1085-4F11-ABFB-69AA894BDF8A}"/>
          </ac:picMkLst>
        </pc:picChg>
      </pc:sldChg>
      <pc:sldChg chg="addSp modSp mod">
        <pc:chgData name="Charles-Henri RAVONY" userId="f1630988-0aeb-4f35-95e2-f7bb3b56895b" providerId="ADAL" clId="{B5F714B5-A00B-4C0A-BCA5-E3BCF70E456E}" dt="2020-09-08T13:09:41.248" v="353" actId="1076"/>
        <pc:sldMkLst>
          <pc:docMk/>
          <pc:sldMk cId="3041515568" sldId="262"/>
        </pc:sldMkLst>
        <pc:spChg chg="add">
          <ac:chgData name="Charles-Henri RAVONY" userId="f1630988-0aeb-4f35-95e2-f7bb3b56895b" providerId="ADAL" clId="{B5F714B5-A00B-4C0A-BCA5-E3BCF70E456E}" dt="2020-09-08T13:08:52.362" v="338" actId="22"/>
          <ac:spMkLst>
            <pc:docMk/>
            <pc:sldMk cId="3041515568" sldId="262"/>
            <ac:spMk id="2" creationId="{176C9358-A399-40AD-A849-33B1323FA5F2}"/>
          </ac:spMkLst>
        </pc:spChg>
        <pc:spChg chg="add mod">
          <ac:chgData name="Charles-Henri RAVONY" userId="f1630988-0aeb-4f35-95e2-f7bb3b56895b" providerId="ADAL" clId="{B5F714B5-A00B-4C0A-BCA5-E3BCF70E456E}" dt="2020-09-08T13:09:13.808" v="341" actId="14100"/>
          <ac:spMkLst>
            <pc:docMk/>
            <pc:sldMk cId="3041515568" sldId="262"/>
            <ac:spMk id="3" creationId="{16FAC3EF-73A7-49A2-9BA6-C6B1AC470E48}"/>
          </ac:spMkLst>
        </pc:spChg>
        <pc:spChg chg="add mod">
          <ac:chgData name="Charles-Henri RAVONY" userId="f1630988-0aeb-4f35-95e2-f7bb3b56895b" providerId="ADAL" clId="{B5F714B5-A00B-4C0A-BCA5-E3BCF70E456E}" dt="2020-09-08T13:09:23.681" v="350" actId="20577"/>
          <ac:spMkLst>
            <pc:docMk/>
            <pc:sldMk cId="3041515568" sldId="262"/>
            <ac:spMk id="4" creationId="{959C0B7D-27E6-4D85-A132-6315F78D14E7}"/>
          </ac:spMkLst>
        </pc:spChg>
        <pc:spChg chg="add mod">
          <ac:chgData name="Charles-Henri RAVONY" userId="f1630988-0aeb-4f35-95e2-f7bb3b56895b" providerId="ADAL" clId="{B5F714B5-A00B-4C0A-BCA5-E3BCF70E456E}" dt="2020-09-08T13:09:41.248" v="353" actId="1076"/>
          <ac:spMkLst>
            <pc:docMk/>
            <pc:sldMk cId="3041515568" sldId="262"/>
            <ac:spMk id="5" creationId="{91E8BA38-0B5C-4EEA-BEF0-1F7386E884E8}"/>
          </ac:spMkLst>
        </pc:spChg>
        <pc:spChg chg="mod">
          <ac:chgData name="Charles-Henri RAVONY" userId="f1630988-0aeb-4f35-95e2-f7bb3b56895b" providerId="ADAL" clId="{B5F714B5-A00B-4C0A-BCA5-E3BCF70E456E}" dt="2020-09-08T13:04:12.098" v="43" actId="20577"/>
          <ac:spMkLst>
            <pc:docMk/>
            <pc:sldMk cId="3041515568" sldId="262"/>
            <ac:spMk id="49" creationId="{43E808C8-0263-4EFE-A539-52834B494CF0}"/>
          </ac:spMkLst>
        </pc:spChg>
      </pc:sldChg>
      <pc:sldChg chg="addSp modSp mod">
        <pc:chgData name="Charles-Henri RAVONY" userId="f1630988-0aeb-4f35-95e2-f7bb3b56895b" providerId="ADAL" clId="{B5F714B5-A00B-4C0A-BCA5-E3BCF70E456E}" dt="2020-09-08T13:08:30.647" v="337" actId="14100"/>
        <pc:sldMkLst>
          <pc:docMk/>
          <pc:sldMk cId="2039731655" sldId="263"/>
        </pc:sldMkLst>
        <pc:spChg chg="add mod">
          <ac:chgData name="Charles-Henri RAVONY" userId="f1630988-0aeb-4f35-95e2-f7bb3b56895b" providerId="ADAL" clId="{B5F714B5-A00B-4C0A-BCA5-E3BCF70E456E}" dt="2020-09-08T13:07:25.642" v="255" actId="20577"/>
          <ac:spMkLst>
            <pc:docMk/>
            <pc:sldMk cId="2039731655" sldId="263"/>
            <ac:spMk id="5" creationId="{5442AB10-F6DE-417D-828D-9D1446B21D69}"/>
          </ac:spMkLst>
        </pc:spChg>
        <pc:spChg chg="add mod">
          <ac:chgData name="Charles-Henri RAVONY" userId="f1630988-0aeb-4f35-95e2-f7bb3b56895b" providerId="ADAL" clId="{B5F714B5-A00B-4C0A-BCA5-E3BCF70E456E}" dt="2020-09-08T13:07:40.250" v="266" actId="20577"/>
          <ac:spMkLst>
            <pc:docMk/>
            <pc:sldMk cId="2039731655" sldId="263"/>
            <ac:spMk id="6" creationId="{695622C0-FF6B-45BB-B8D7-B2B7FFB652FA}"/>
          </ac:spMkLst>
        </pc:spChg>
        <pc:spChg chg="add mod">
          <ac:chgData name="Charles-Henri RAVONY" userId="f1630988-0aeb-4f35-95e2-f7bb3b56895b" providerId="ADAL" clId="{B5F714B5-A00B-4C0A-BCA5-E3BCF70E456E}" dt="2020-09-08T13:08:30.647" v="337" actId="14100"/>
          <ac:spMkLst>
            <pc:docMk/>
            <pc:sldMk cId="2039731655" sldId="263"/>
            <ac:spMk id="7" creationId="{2F0868E8-8D26-4542-A14C-795A5C660E1D}"/>
          </ac:spMkLst>
        </pc:spChg>
        <pc:spChg chg="mod">
          <ac:chgData name="Charles-Henri RAVONY" userId="f1630988-0aeb-4f35-95e2-f7bb3b56895b" providerId="ADAL" clId="{B5F714B5-A00B-4C0A-BCA5-E3BCF70E456E}" dt="2020-09-08T13:04:20.144" v="58" actId="20577"/>
          <ac:spMkLst>
            <pc:docMk/>
            <pc:sldMk cId="2039731655" sldId="263"/>
            <ac:spMk id="49" creationId="{43E808C8-0263-4EFE-A539-52834B494CF0}"/>
          </ac:spMkLst>
        </pc:spChg>
      </pc:sldChg>
    </pc:docChg>
  </pc:docChgLst>
  <pc:docChgLst>
    <pc:chgData name="Olivier TOUZE" userId="be7c6831-f99a-4e89-bb2a-46990dccd815" providerId="ADAL" clId="{CED7732A-0542-49BF-A337-4B5B79435A8F}"/>
    <pc:docChg chg="undo custSel addSld delSld modSld sldOrd">
      <pc:chgData name="Olivier TOUZE" userId="be7c6831-f99a-4e89-bb2a-46990dccd815" providerId="ADAL" clId="{CED7732A-0542-49BF-A337-4B5B79435A8F}" dt="2020-09-10T09:35:43.817" v="1832" actId="1076"/>
      <pc:docMkLst>
        <pc:docMk/>
      </pc:docMkLst>
      <pc:sldChg chg="addSp delSp modSp del mod">
        <pc:chgData name="Olivier TOUZE" userId="be7c6831-f99a-4e89-bb2a-46990dccd815" providerId="ADAL" clId="{CED7732A-0542-49BF-A337-4B5B79435A8F}" dt="2020-09-10T08:03:36.605" v="655" actId="47"/>
        <pc:sldMkLst>
          <pc:docMk/>
          <pc:sldMk cId="1841717328" sldId="260"/>
        </pc:sldMkLst>
        <pc:spChg chg="mod">
          <ac:chgData name="Olivier TOUZE" userId="be7c6831-f99a-4e89-bb2a-46990dccd815" providerId="ADAL" clId="{CED7732A-0542-49BF-A337-4B5B79435A8F}" dt="2020-09-10T07:41:01.445" v="323" actId="2711"/>
          <ac:spMkLst>
            <pc:docMk/>
            <pc:sldMk cId="1841717328" sldId="260"/>
            <ac:spMk id="2" creationId="{CD1818D9-5840-4710-94EC-378651C71CF5}"/>
          </ac:spMkLst>
        </pc:spChg>
        <pc:spChg chg="del">
          <ac:chgData name="Olivier TOUZE" userId="be7c6831-f99a-4e89-bb2a-46990dccd815" providerId="ADAL" clId="{CED7732A-0542-49BF-A337-4B5B79435A8F}" dt="2020-09-08T16:47:25.234" v="285" actId="478"/>
          <ac:spMkLst>
            <pc:docMk/>
            <pc:sldMk cId="1841717328" sldId="260"/>
            <ac:spMk id="3" creationId="{040E69F1-8F71-4A54-8262-5B1B26945FEB}"/>
          </ac:spMkLst>
        </pc:spChg>
        <pc:spChg chg="mod">
          <ac:chgData name="Olivier TOUZE" userId="be7c6831-f99a-4e89-bb2a-46990dccd815" providerId="ADAL" clId="{CED7732A-0542-49BF-A337-4B5B79435A8F}" dt="2020-09-10T07:41:01.445" v="323" actId="2711"/>
          <ac:spMkLst>
            <pc:docMk/>
            <pc:sldMk cId="1841717328" sldId="260"/>
            <ac:spMk id="6" creationId="{CAADBB57-09B6-435B-9B80-476B4A303465}"/>
          </ac:spMkLst>
        </pc:spChg>
        <pc:spChg chg="mod">
          <ac:chgData name="Olivier TOUZE" userId="be7c6831-f99a-4e89-bb2a-46990dccd815" providerId="ADAL" clId="{CED7732A-0542-49BF-A337-4B5B79435A8F}" dt="2020-09-10T07:41:01.445" v="323" actId="2711"/>
          <ac:spMkLst>
            <pc:docMk/>
            <pc:sldMk cId="1841717328" sldId="260"/>
            <ac:spMk id="24" creationId="{44F75B4B-25BB-4B9B-9BB3-5179F953D27F}"/>
          </ac:spMkLst>
        </pc:spChg>
        <pc:spChg chg="mod">
          <ac:chgData name="Olivier TOUZE" userId="be7c6831-f99a-4e89-bb2a-46990dccd815" providerId="ADAL" clId="{CED7732A-0542-49BF-A337-4B5B79435A8F}" dt="2020-09-10T07:41:01.445" v="323" actId="2711"/>
          <ac:spMkLst>
            <pc:docMk/>
            <pc:sldMk cId="1841717328" sldId="260"/>
            <ac:spMk id="26" creationId="{078ED4BD-A1FF-4E8D-9DA6-34492F78697E}"/>
          </ac:spMkLst>
        </pc:spChg>
        <pc:spChg chg="mod">
          <ac:chgData name="Olivier TOUZE" userId="be7c6831-f99a-4e89-bb2a-46990dccd815" providerId="ADAL" clId="{CED7732A-0542-49BF-A337-4B5B79435A8F}" dt="2020-09-10T07:41:01.445" v="323" actId="2711"/>
          <ac:spMkLst>
            <pc:docMk/>
            <pc:sldMk cId="1841717328" sldId="260"/>
            <ac:spMk id="27" creationId="{2573768E-2930-44F2-A324-E533B950670B}"/>
          </ac:spMkLst>
        </pc:spChg>
        <pc:spChg chg="mod">
          <ac:chgData name="Olivier TOUZE" userId="be7c6831-f99a-4e89-bb2a-46990dccd815" providerId="ADAL" clId="{CED7732A-0542-49BF-A337-4B5B79435A8F}" dt="2020-09-10T07:41:01.445" v="323" actId="2711"/>
          <ac:spMkLst>
            <pc:docMk/>
            <pc:sldMk cId="1841717328" sldId="260"/>
            <ac:spMk id="33" creationId="{6DD55AA5-0FCC-4F78-AA1B-4DA98E5471A2}"/>
          </ac:spMkLst>
        </pc:spChg>
        <pc:spChg chg="mod">
          <ac:chgData name="Olivier TOUZE" userId="be7c6831-f99a-4e89-bb2a-46990dccd815" providerId="ADAL" clId="{CED7732A-0542-49BF-A337-4B5B79435A8F}" dt="2020-09-10T07:41:01.445" v="323" actId="2711"/>
          <ac:spMkLst>
            <pc:docMk/>
            <pc:sldMk cId="1841717328" sldId="260"/>
            <ac:spMk id="34" creationId="{2DD59D41-265D-4353-AC4C-30992626C0A7}"/>
          </ac:spMkLst>
        </pc:spChg>
        <pc:spChg chg="mod">
          <ac:chgData name="Olivier TOUZE" userId="be7c6831-f99a-4e89-bb2a-46990dccd815" providerId="ADAL" clId="{CED7732A-0542-49BF-A337-4B5B79435A8F}" dt="2020-09-10T07:41:01.445" v="323" actId="2711"/>
          <ac:spMkLst>
            <pc:docMk/>
            <pc:sldMk cId="1841717328" sldId="260"/>
            <ac:spMk id="35" creationId="{DBE29631-08CA-4D58-9361-2A30C9FE152B}"/>
          </ac:spMkLst>
        </pc:spChg>
        <pc:spChg chg="mod">
          <ac:chgData name="Olivier TOUZE" userId="be7c6831-f99a-4e89-bb2a-46990dccd815" providerId="ADAL" clId="{CED7732A-0542-49BF-A337-4B5B79435A8F}" dt="2020-09-10T07:41:01.445" v="323" actId="2711"/>
          <ac:spMkLst>
            <pc:docMk/>
            <pc:sldMk cId="1841717328" sldId="260"/>
            <ac:spMk id="36" creationId="{74261B0B-1CAB-49BD-899F-E6C74930495E}"/>
          </ac:spMkLst>
        </pc:spChg>
        <pc:spChg chg="mod">
          <ac:chgData name="Olivier TOUZE" userId="be7c6831-f99a-4e89-bb2a-46990dccd815" providerId="ADAL" clId="{CED7732A-0542-49BF-A337-4B5B79435A8F}" dt="2020-09-10T07:41:01.445" v="323" actId="2711"/>
          <ac:spMkLst>
            <pc:docMk/>
            <pc:sldMk cId="1841717328" sldId="260"/>
            <ac:spMk id="37" creationId="{13847F2A-EEE7-4765-A2D6-A5713DF1ED57}"/>
          </ac:spMkLst>
        </pc:spChg>
        <pc:spChg chg="mod">
          <ac:chgData name="Olivier TOUZE" userId="be7c6831-f99a-4e89-bb2a-46990dccd815" providerId="ADAL" clId="{CED7732A-0542-49BF-A337-4B5B79435A8F}" dt="2020-09-10T07:41:01.445" v="323" actId="2711"/>
          <ac:spMkLst>
            <pc:docMk/>
            <pc:sldMk cId="1841717328" sldId="260"/>
            <ac:spMk id="38" creationId="{67BC2656-A64A-46A4-898B-3F13FEF7D972}"/>
          </ac:spMkLst>
        </pc:spChg>
        <pc:spChg chg="mod">
          <ac:chgData name="Olivier TOUZE" userId="be7c6831-f99a-4e89-bb2a-46990dccd815" providerId="ADAL" clId="{CED7732A-0542-49BF-A337-4B5B79435A8F}" dt="2020-09-10T07:41:01.445" v="323" actId="2711"/>
          <ac:spMkLst>
            <pc:docMk/>
            <pc:sldMk cId="1841717328" sldId="260"/>
            <ac:spMk id="39" creationId="{6540DF8F-EE0D-4C87-9906-537EA34F6F41}"/>
          </ac:spMkLst>
        </pc:spChg>
        <pc:spChg chg="mod">
          <ac:chgData name="Olivier TOUZE" userId="be7c6831-f99a-4e89-bb2a-46990dccd815" providerId="ADAL" clId="{CED7732A-0542-49BF-A337-4B5B79435A8F}" dt="2020-09-10T07:41:01.445" v="323" actId="2711"/>
          <ac:spMkLst>
            <pc:docMk/>
            <pc:sldMk cId="1841717328" sldId="260"/>
            <ac:spMk id="40" creationId="{D9C3D63B-98FB-48E9-BA7B-BFBD6C466C35}"/>
          </ac:spMkLst>
        </pc:spChg>
        <pc:spChg chg="mod">
          <ac:chgData name="Olivier TOUZE" userId="be7c6831-f99a-4e89-bb2a-46990dccd815" providerId="ADAL" clId="{CED7732A-0542-49BF-A337-4B5B79435A8F}" dt="2020-09-10T07:41:01.445" v="323" actId="2711"/>
          <ac:spMkLst>
            <pc:docMk/>
            <pc:sldMk cId="1841717328" sldId="260"/>
            <ac:spMk id="41" creationId="{95BE7223-9C7E-4CE3-9F2E-5EAA0D2EDDF5}"/>
          </ac:spMkLst>
        </pc:spChg>
        <pc:spChg chg="mod">
          <ac:chgData name="Olivier TOUZE" userId="be7c6831-f99a-4e89-bb2a-46990dccd815" providerId="ADAL" clId="{CED7732A-0542-49BF-A337-4B5B79435A8F}" dt="2020-09-10T07:41:01.445" v="323" actId="2711"/>
          <ac:spMkLst>
            <pc:docMk/>
            <pc:sldMk cId="1841717328" sldId="260"/>
            <ac:spMk id="42" creationId="{452E94C2-3DA5-4FE7-9574-466A453DF5DC}"/>
          </ac:spMkLst>
        </pc:spChg>
        <pc:spChg chg="mod">
          <ac:chgData name="Olivier TOUZE" userId="be7c6831-f99a-4e89-bb2a-46990dccd815" providerId="ADAL" clId="{CED7732A-0542-49BF-A337-4B5B79435A8F}" dt="2020-09-10T07:41:01.445" v="323" actId="2711"/>
          <ac:spMkLst>
            <pc:docMk/>
            <pc:sldMk cId="1841717328" sldId="260"/>
            <ac:spMk id="43" creationId="{8914F34E-1895-41EA-B7DA-F8331CB982D1}"/>
          </ac:spMkLst>
        </pc:spChg>
        <pc:spChg chg="mod">
          <ac:chgData name="Olivier TOUZE" userId="be7c6831-f99a-4e89-bb2a-46990dccd815" providerId="ADAL" clId="{CED7732A-0542-49BF-A337-4B5B79435A8F}" dt="2020-09-10T07:41:01.445" v="323" actId="2711"/>
          <ac:spMkLst>
            <pc:docMk/>
            <pc:sldMk cId="1841717328" sldId="260"/>
            <ac:spMk id="44" creationId="{8FFC90FC-3337-477C-88DC-41209C009B19}"/>
          </ac:spMkLst>
        </pc:spChg>
        <pc:spChg chg="mod">
          <ac:chgData name="Olivier TOUZE" userId="be7c6831-f99a-4e89-bb2a-46990dccd815" providerId="ADAL" clId="{CED7732A-0542-49BF-A337-4B5B79435A8F}" dt="2020-09-10T07:41:01.445" v="323" actId="2711"/>
          <ac:spMkLst>
            <pc:docMk/>
            <pc:sldMk cId="1841717328" sldId="260"/>
            <ac:spMk id="45" creationId="{8BB91AFA-6517-4E31-A862-4E7BA13B7F30}"/>
          </ac:spMkLst>
        </pc:spChg>
        <pc:spChg chg="mod">
          <ac:chgData name="Olivier TOUZE" userId="be7c6831-f99a-4e89-bb2a-46990dccd815" providerId="ADAL" clId="{CED7732A-0542-49BF-A337-4B5B79435A8F}" dt="2020-09-10T07:41:01.445" v="323" actId="2711"/>
          <ac:spMkLst>
            <pc:docMk/>
            <pc:sldMk cId="1841717328" sldId="260"/>
            <ac:spMk id="46" creationId="{5E6D54F2-799F-47D6-9072-DDAE51639BF4}"/>
          </ac:spMkLst>
        </pc:spChg>
        <pc:spChg chg="mod">
          <ac:chgData name="Olivier TOUZE" userId="be7c6831-f99a-4e89-bb2a-46990dccd815" providerId="ADAL" clId="{CED7732A-0542-49BF-A337-4B5B79435A8F}" dt="2020-09-10T07:41:01.445" v="323" actId="2711"/>
          <ac:spMkLst>
            <pc:docMk/>
            <pc:sldMk cId="1841717328" sldId="260"/>
            <ac:spMk id="47" creationId="{BC614482-D02B-4786-A884-7F289BDA1BA6}"/>
          </ac:spMkLst>
        </pc:spChg>
        <pc:spChg chg="mod">
          <ac:chgData name="Olivier TOUZE" userId="be7c6831-f99a-4e89-bb2a-46990dccd815" providerId="ADAL" clId="{CED7732A-0542-49BF-A337-4B5B79435A8F}" dt="2020-09-10T07:41:01.445" v="323" actId="2711"/>
          <ac:spMkLst>
            <pc:docMk/>
            <pc:sldMk cId="1841717328" sldId="260"/>
            <ac:spMk id="48" creationId="{6744F9FC-E288-4BE9-8E4A-6501E1841B5C}"/>
          </ac:spMkLst>
        </pc:spChg>
        <pc:spChg chg="mod">
          <ac:chgData name="Olivier TOUZE" userId="be7c6831-f99a-4e89-bb2a-46990dccd815" providerId="ADAL" clId="{CED7732A-0542-49BF-A337-4B5B79435A8F}" dt="2020-09-10T07:41:01.445" v="323" actId="2711"/>
          <ac:spMkLst>
            <pc:docMk/>
            <pc:sldMk cId="1841717328" sldId="260"/>
            <ac:spMk id="49" creationId="{8A8A4A30-6D9F-42BF-A347-FAC40F44BBD1}"/>
          </ac:spMkLst>
        </pc:spChg>
        <pc:spChg chg="mod">
          <ac:chgData name="Olivier TOUZE" userId="be7c6831-f99a-4e89-bb2a-46990dccd815" providerId="ADAL" clId="{CED7732A-0542-49BF-A337-4B5B79435A8F}" dt="2020-09-10T07:41:01.445" v="323" actId="2711"/>
          <ac:spMkLst>
            <pc:docMk/>
            <pc:sldMk cId="1841717328" sldId="260"/>
            <ac:spMk id="50" creationId="{626C25E2-F351-4428-88EA-FDD246EDF51D}"/>
          </ac:spMkLst>
        </pc:spChg>
        <pc:spChg chg="mod">
          <ac:chgData name="Olivier TOUZE" userId="be7c6831-f99a-4e89-bb2a-46990dccd815" providerId="ADAL" clId="{CED7732A-0542-49BF-A337-4B5B79435A8F}" dt="2020-09-10T07:41:01.445" v="323" actId="2711"/>
          <ac:spMkLst>
            <pc:docMk/>
            <pc:sldMk cId="1841717328" sldId="260"/>
            <ac:spMk id="51" creationId="{DFBB0BB6-1543-4047-A97A-6201BD41D431}"/>
          </ac:spMkLst>
        </pc:spChg>
        <pc:spChg chg="mod">
          <ac:chgData name="Olivier TOUZE" userId="be7c6831-f99a-4e89-bb2a-46990dccd815" providerId="ADAL" clId="{CED7732A-0542-49BF-A337-4B5B79435A8F}" dt="2020-09-10T07:41:01.445" v="323" actId="2711"/>
          <ac:spMkLst>
            <pc:docMk/>
            <pc:sldMk cId="1841717328" sldId="260"/>
            <ac:spMk id="52" creationId="{02EB041E-C6D6-46CF-858B-2C07D208C50A}"/>
          </ac:spMkLst>
        </pc:spChg>
        <pc:spChg chg="mod">
          <ac:chgData name="Olivier TOUZE" userId="be7c6831-f99a-4e89-bb2a-46990dccd815" providerId="ADAL" clId="{CED7732A-0542-49BF-A337-4B5B79435A8F}" dt="2020-09-10T07:41:01.445" v="323" actId="2711"/>
          <ac:spMkLst>
            <pc:docMk/>
            <pc:sldMk cId="1841717328" sldId="260"/>
            <ac:spMk id="53" creationId="{522C184F-8B28-4CDC-8858-5E469CEFD6CF}"/>
          </ac:spMkLst>
        </pc:spChg>
        <pc:spChg chg="mod">
          <ac:chgData name="Olivier TOUZE" userId="be7c6831-f99a-4e89-bb2a-46990dccd815" providerId="ADAL" clId="{CED7732A-0542-49BF-A337-4B5B79435A8F}" dt="2020-09-10T07:41:01.445" v="323" actId="2711"/>
          <ac:spMkLst>
            <pc:docMk/>
            <pc:sldMk cId="1841717328" sldId="260"/>
            <ac:spMk id="55" creationId="{FEA26936-1260-4F22-A7DA-7F06F17566A5}"/>
          </ac:spMkLst>
        </pc:spChg>
        <pc:spChg chg="mod">
          <ac:chgData name="Olivier TOUZE" userId="be7c6831-f99a-4e89-bb2a-46990dccd815" providerId="ADAL" clId="{CED7732A-0542-49BF-A337-4B5B79435A8F}" dt="2020-09-10T07:41:01.445" v="323" actId="2711"/>
          <ac:spMkLst>
            <pc:docMk/>
            <pc:sldMk cId="1841717328" sldId="260"/>
            <ac:spMk id="58" creationId="{4FF2C313-F0D9-4025-B2EE-5E431EE8B861}"/>
          </ac:spMkLst>
        </pc:spChg>
        <pc:spChg chg="mod">
          <ac:chgData name="Olivier TOUZE" userId="be7c6831-f99a-4e89-bb2a-46990dccd815" providerId="ADAL" clId="{CED7732A-0542-49BF-A337-4B5B79435A8F}" dt="2020-09-10T07:41:01.445" v="323" actId="2711"/>
          <ac:spMkLst>
            <pc:docMk/>
            <pc:sldMk cId="1841717328" sldId="260"/>
            <ac:spMk id="60" creationId="{EA0FF9F8-4611-4A59-A0DE-363F7DB80E9D}"/>
          </ac:spMkLst>
        </pc:spChg>
        <pc:spChg chg="mod">
          <ac:chgData name="Olivier TOUZE" userId="be7c6831-f99a-4e89-bb2a-46990dccd815" providerId="ADAL" clId="{CED7732A-0542-49BF-A337-4B5B79435A8F}" dt="2020-09-10T07:41:01.445" v="323" actId="2711"/>
          <ac:spMkLst>
            <pc:docMk/>
            <pc:sldMk cId="1841717328" sldId="260"/>
            <ac:spMk id="61" creationId="{05A70580-053D-49A5-B910-AB75441F9E91}"/>
          </ac:spMkLst>
        </pc:spChg>
        <pc:spChg chg="mod">
          <ac:chgData name="Olivier TOUZE" userId="be7c6831-f99a-4e89-bb2a-46990dccd815" providerId="ADAL" clId="{CED7732A-0542-49BF-A337-4B5B79435A8F}" dt="2020-09-10T07:41:01.445" v="323" actId="2711"/>
          <ac:spMkLst>
            <pc:docMk/>
            <pc:sldMk cId="1841717328" sldId="260"/>
            <ac:spMk id="62" creationId="{87769DE0-ED75-4E86-B206-618E414EB76C}"/>
          </ac:spMkLst>
        </pc:spChg>
        <pc:spChg chg="mod">
          <ac:chgData name="Olivier TOUZE" userId="be7c6831-f99a-4e89-bb2a-46990dccd815" providerId="ADAL" clId="{CED7732A-0542-49BF-A337-4B5B79435A8F}" dt="2020-09-10T07:41:01.445" v="323" actId="2711"/>
          <ac:spMkLst>
            <pc:docMk/>
            <pc:sldMk cId="1841717328" sldId="260"/>
            <ac:spMk id="64" creationId="{5968C1CA-22E5-43B3-9C52-9A567C19312C}"/>
          </ac:spMkLst>
        </pc:spChg>
        <pc:spChg chg="mod">
          <ac:chgData name="Olivier TOUZE" userId="be7c6831-f99a-4e89-bb2a-46990dccd815" providerId="ADAL" clId="{CED7732A-0542-49BF-A337-4B5B79435A8F}" dt="2020-09-10T07:41:01.445" v="323" actId="2711"/>
          <ac:spMkLst>
            <pc:docMk/>
            <pc:sldMk cId="1841717328" sldId="260"/>
            <ac:spMk id="66" creationId="{9765D6B8-1C65-491C-ADDF-D7B7E68A4B78}"/>
          </ac:spMkLst>
        </pc:spChg>
        <pc:spChg chg="mod">
          <ac:chgData name="Olivier TOUZE" userId="be7c6831-f99a-4e89-bb2a-46990dccd815" providerId="ADAL" clId="{CED7732A-0542-49BF-A337-4B5B79435A8F}" dt="2020-09-10T07:41:01.445" v="323" actId="2711"/>
          <ac:spMkLst>
            <pc:docMk/>
            <pc:sldMk cId="1841717328" sldId="260"/>
            <ac:spMk id="67" creationId="{99E678AE-EB10-4080-8FED-E43F7CDFB629}"/>
          </ac:spMkLst>
        </pc:spChg>
        <pc:spChg chg="mod">
          <ac:chgData name="Olivier TOUZE" userId="be7c6831-f99a-4e89-bb2a-46990dccd815" providerId="ADAL" clId="{CED7732A-0542-49BF-A337-4B5B79435A8F}" dt="2020-09-10T07:41:51.626" v="329" actId="20577"/>
          <ac:spMkLst>
            <pc:docMk/>
            <pc:sldMk cId="1841717328" sldId="260"/>
            <ac:spMk id="104" creationId="{FB7D0378-32AE-4510-BB89-2D6B8483C97D}"/>
          </ac:spMkLst>
        </pc:spChg>
        <pc:grpChg chg="mod">
          <ac:chgData name="Olivier TOUZE" userId="be7c6831-f99a-4e89-bb2a-46990dccd815" providerId="ADAL" clId="{CED7732A-0542-49BF-A337-4B5B79435A8F}" dt="2020-09-10T07:41:01.445" v="323" actId="2711"/>
          <ac:grpSpMkLst>
            <pc:docMk/>
            <pc:sldMk cId="1841717328" sldId="260"/>
            <ac:grpSpMk id="18" creationId="{7E475B2B-5E4E-484A-8B67-0DD685510DC3}"/>
          </ac:grpSpMkLst>
        </pc:grpChg>
        <pc:grpChg chg="mod">
          <ac:chgData name="Olivier TOUZE" userId="be7c6831-f99a-4e89-bb2a-46990dccd815" providerId="ADAL" clId="{CED7732A-0542-49BF-A337-4B5B79435A8F}" dt="2020-09-10T07:41:01.445" v="323" actId="2711"/>
          <ac:grpSpMkLst>
            <pc:docMk/>
            <pc:sldMk cId="1841717328" sldId="260"/>
            <ac:grpSpMk id="22" creationId="{A244A065-D44A-4EE5-A536-47144747C4D3}"/>
          </ac:grpSpMkLst>
        </pc:grpChg>
        <pc:grpChg chg="mod">
          <ac:chgData name="Olivier TOUZE" userId="be7c6831-f99a-4e89-bb2a-46990dccd815" providerId="ADAL" clId="{CED7732A-0542-49BF-A337-4B5B79435A8F}" dt="2020-09-10T07:41:01.445" v="323" actId="2711"/>
          <ac:grpSpMkLst>
            <pc:docMk/>
            <pc:sldMk cId="1841717328" sldId="260"/>
            <ac:grpSpMk id="23" creationId="{FD1F01C5-E68F-45B3-ACA3-2A623D027E6E}"/>
          </ac:grpSpMkLst>
        </pc:grpChg>
        <pc:grpChg chg="mod">
          <ac:chgData name="Olivier TOUZE" userId="be7c6831-f99a-4e89-bb2a-46990dccd815" providerId="ADAL" clId="{CED7732A-0542-49BF-A337-4B5B79435A8F}" dt="2020-09-10T07:41:01.445" v="323" actId="2711"/>
          <ac:grpSpMkLst>
            <pc:docMk/>
            <pc:sldMk cId="1841717328" sldId="260"/>
            <ac:grpSpMk id="25" creationId="{F3AD7DA8-AEAA-4BCC-8368-791D8CF60BD3}"/>
          </ac:grpSpMkLst>
        </pc:grpChg>
        <pc:grpChg chg="mod">
          <ac:chgData name="Olivier TOUZE" userId="be7c6831-f99a-4e89-bb2a-46990dccd815" providerId="ADAL" clId="{CED7732A-0542-49BF-A337-4B5B79435A8F}" dt="2020-09-10T07:41:01.445" v="323" actId="2711"/>
          <ac:grpSpMkLst>
            <pc:docMk/>
            <pc:sldMk cId="1841717328" sldId="260"/>
            <ac:grpSpMk id="28" creationId="{C1E4031E-577A-47A0-9F3E-879140DB3C32}"/>
          </ac:grpSpMkLst>
        </pc:grpChg>
        <pc:grpChg chg="mod">
          <ac:chgData name="Olivier TOUZE" userId="be7c6831-f99a-4e89-bb2a-46990dccd815" providerId="ADAL" clId="{CED7732A-0542-49BF-A337-4B5B79435A8F}" dt="2020-09-10T07:41:01.445" v="323" actId="2711"/>
          <ac:grpSpMkLst>
            <pc:docMk/>
            <pc:sldMk cId="1841717328" sldId="260"/>
            <ac:grpSpMk id="29" creationId="{1D887A8F-10B5-4641-B09E-5517A0158E9E}"/>
          </ac:grpSpMkLst>
        </pc:grpChg>
        <pc:grpChg chg="mod">
          <ac:chgData name="Olivier TOUZE" userId="be7c6831-f99a-4e89-bb2a-46990dccd815" providerId="ADAL" clId="{CED7732A-0542-49BF-A337-4B5B79435A8F}" dt="2020-09-10T07:41:01.445" v="323" actId="2711"/>
          <ac:grpSpMkLst>
            <pc:docMk/>
            <pc:sldMk cId="1841717328" sldId="260"/>
            <ac:grpSpMk id="30" creationId="{7913578E-2407-47A0-AB28-FA76BECAC989}"/>
          </ac:grpSpMkLst>
        </pc:grpChg>
        <pc:grpChg chg="mod">
          <ac:chgData name="Olivier TOUZE" userId="be7c6831-f99a-4e89-bb2a-46990dccd815" providerId="ADAL" clId="{CED7732A-0542-49BF-A337-4B5B79435A8F}" dt="2020-09-10T07:41:01.445" v="323" actId="2711"/>
          <ac:grpSpMkLst>
            <pc:docMk/>
            <pc:sldMk cId="1841717328" sldId="260"/>
            <ac:grpSpMk id="31" creationId="{BCF1D63F-F5EE-4AE3-B3CC-E4731ACC8507}"/>
          </ac:grpSpMkLst>
        </pc:grpChg>
        <pc:grpChg chg="mod">
          <ac:chgData name="Olivier TOUZE" userId="be7c6831-f99a-4e89-bb2a-46990dccd815" providerId="ADAL" clId="{CED7732A-0542-49BF-A337-4B5B79435A8F}" dt="2020-09-10T07:41:01.445" v="323" actId="2711"/>
          <ac:grpSpMkLst>
            <pc:docMk/>
            <pc:sldMk cId="1841717328" sldId="260"/>
            <ac:grpSpMk id="32" creationId="{22904F79-B463-455F-B6A6-784E3C8BD53B}"/>
          </ac:grpSpMkLst>
        </pc:grpChg>
        <pc:grpChg chg="mod">
          <ac:chgData name="Olivier TOUZE" userId="be7c6831-f99a-4e89-bb2a-46990dccd815" providerId="ADAL" clId="{CED7732A-0542-49BF-A337-4B5B79435A8F}" dt="2020-09-10T07:41:01.445" v="323" actId="2711"/>
          <ac:grpSpMkLst>
            <pc:docMk/>
            <pc:sldMk cId="1841717328" sldId="260"/>
            <ac:grpSpMk id="56" creationId="{C886C6D6-1427-4865-938D-94F46262A7E6}"/>
          </ac:grpSpMkLst>
        </pc:grpChg>
        <pc:picChg chg="del mod">
          <ac:chgData name="Olivier TOUZE" userId="be7c6831-f99a-4e89-bb2a-46990dccd815" providerId="ADAL" clId="{CED7732A-0542-49BF-A337-4B5B79435A8F}" dt="2020-09-08T17:00:53.369" v="299" actId="478"/>
          <ac:picMkLst>
            <pc:docMk/>
            <pc:sldMk cId="1841717328" sldId="260"/>
            <ac:picMk id="4" creationId="{419749BE-1085-4F11-ABFB-69AA894BDF8A}"/>
          </ac:picMkLst>
        </pc:picChg>
        <pc:picChg chg="add del mod">
          <ac:chgData name="Olivier TOUZE" userId="be7c6831-f99a-4e89-bb2a-46990dccd815" providerId="ADAL" clId="{CED7732A-0542-49BF-A337-4B5B79435A8F}" dt="2020-09-08T17:00:52.070" v="298"/>
          <ac:picMkLst>
            <pc:docMk/>
            <pc:sldMk cId="1841717328" sldId="260"/>
            <ac:picMk id="5" creationId="{84B3D504-0AE9-4F94-A6FA-F0CE2DD7E4D5}"/>
          </ac:picMkLst>
        </pc:picChg>
        <pc:picChg chg="add mod">
          <ac:chgData name="Olivier TOUZE" userId="be7c6831-f99a-4e89-bb2a-46990dccd815" providerId="ADAL" clId="{CED7732A-0542-49BF-A337-4B5B79435A8F}" dt="2020-09-10T07:41:01.445" v="323" actId="2711"/>
          <ac:picMkLst>
            <pc:docMk/>
            <pc:sldMk cId="1841717328" sldId="260"/>
            <ac:picMk id="7" creationId="{E0B87AA9-1753-4B5E-896A-8FC0A43C1D03}"/>
          </ac:picMkLst>
        </pc:picChg>
        <pc:picChg chg="mod">
          <ac:chgData name="Olivier TOUZE" userId="be7c6831-f99a-4e89-bb2a-46990dccd815" providerId="ADAL" clId="{CED7732A-0542-49BF-A337-4B5B79435A8F}" dt="2020-09-10T07:41:01.445" v="323" actId="2711"/>
          <ac:picMkLst>
            <pc:docMk/>
            <pc:sldMk cId="1841717328" sldId="260"/>
            <ac:picMk id="54" creationId="{00000000-0000-0000-0000-000000000000}"/>
          </ac:picMkLst>
        </pc:picChg>
        <pc:picChg chg="mod">
          <ac:chgData name="Olivier TOUZE" userId="be7c6831-f99a-4e89-bb2a-46990dccd815" providerId="ADAL" clId="{CED7732A-0542-49BF-A337-4B5B79435A8F}" dt="2020-09-10T07:41:01.445" v="323" actId="2711"/>
          <ac:picMkLst>
            <pc:docMk/>
            <pc:sldMk cId="1841717328" sldId="260"/>
            <ac:picMk id="59" creationId="{00000000-0000-0000-0000-000000000000}"/>
          </ac:picMkLst>
        </pc:picChg>
        <pc:picChg chg="mod">
          <ac:chgData name="Olivier TOUZE" userId="be7c6831-f99a-4e89-bb2a-46990dccd815" providerId="ADAL" clId="{CED7732A-0542-49BF-A337-4B5B79435A8F}" dt="2020-09-10T07:41:01.445" v="323" actId="2711"/>
          <ac:picMkLst>
            <pc:docMk/>
            <pc:sldMk cId="1841717328" sldId="260"/>
            <ac:picMk id="63" creationId="{F4D86D4B-2B7E-4062-B59F-6DE88F47EB22}"/>
          </ac:picMkLst>
        </pc:picChg>
        <pc:picChg chg="mod">
          <ac:chgData name="Olivier TOUZE" userId="be7c6831-f99a-4e89-bb2a-46990dccd815" providerId="ADAL" clId="{CED7732A-0542-49BF-A337-4B5B79435A8F}" dt="2020-09-10T07:41:01.445" v="323" actId="2711"/>
          <ac:picMkLst>
            <pc:docMk/>
            <pc:sldMk cId="1841717328" sldId="260"/>
            <ac:picMk id="70" creationId="{C26CEE77-106F-4E8D-B00F-13DE09A0DDC9}"/>
          </ac:picMkLst>
        </pc:picChg>
      </pc:sldChg>
      <pc:sldChg chg="del">
        <pc:chgData name="Olivier TOUZE" userId="be7c6831-f99a-4e89-bb2a-46990dccd815" providerId="ADAL" clId="{CED7732A-0542-49BF-A337-4B5B79435A8F}" dt="2020-09-10T09:21:03.527" v="1732" actId="47"/>
        <pc:sldMkLst>
          <pc:docMk/>
          <pc:sldMk cId="3041515568" sldId="262"/>
        </pc:sldMkLst>
      </pc:sldChg>
      <pc:sldChg chg="modSp mod">
        <pc:chgData name="Olivier TOUZE" userId="be7c6831-f99a-4e89-bb2a-46990dccd815" providerId="ADAL" clId="{CED7732A-0542-49BF-A337-4B5B79435A8F}" dt="2020-09-10T09:35:43.817" v="1832" actId="1076"/>
        <pc:sldMkLst>
          <pc:docMk/>
          <pc:sldMk cId="2039731655" sldId="263"/>
        </pc:sldMkLst>
        <pc:spChg chg="mod">
          <ac:chgData name="Olivier TOUZE" userId="be7c6831-f99a-4e89-bb2a-46990dccd815" providerId="ADAL" clId="{CED7732A-0542-49BF-A337-4B5B79435A8F}" dt="2020-09-10T09:35:43.817" v="1832" actId="1076"/>
          <ac:spMkLst>
            <pc:docMk/>
            <pc:sldMk cId="2039731655" sldId="263"/>
            <ac:spMk id="5" creationId="{5442AB10-F6DE-417D-828D-9D1446B21D69}"/>
          </ac:spMkLst>
        </pc:spChg>
        <pc:spChg chg="mod">
          <ac:chgData name="Olivier TOUZE" userId="be7c6831-f99a-4e89-bb2a-46990dccd815" providerId="ADAL" clId="{CED7732A-0542-49BF-A337-4B5B79435A8F}" dt="2020-09-10T09:28:15.814" v="1830" actId="1076"/>
          <ac:spMkLst>
            <pc:docMk/>
            <pc:sldMk cId="2039731655" sldId="263"/>
            <ac:spMk id="7" creationId="{2F0868E8-8D26-4542-A14C-795A5C660E1D}"/>
          </ac:spMkLst>
        </pc:spChg>
      </pc:sldChg>
      <pc:sldChg chg="addSp delSp modSp add mod ord modAnim">
        <pc:chgData name="Olivier TOUZE" userId="be7c6831-f99a-4e89-bb2a-46990dccd815" providerId="ADAL" clId="{CED7732A-0542-49BF-A337-4B5B79435A8F}" dt="2020-09-10T08:03:25.004" v="654" actId="1076"/>
        <pc:sldMkLst>
          <pc:docMk/>
          <pc:sldMk cId="1496210762" sldId="264"/>
        </pc:sldMkLst>
        <pc:spChg chg="del mod">
          <ac:chgData name="Olivier TOUZE" userId="be7c6831-f99a-4e89-bb2a-46990dccd815" providerId="ADAL" clId="{CED7732A-0542-49BF-A337-4B5B79435A8F}" dt="2020-09-10T07:45:34.402" v="345" actId="478"/>
          <ac:spMkLst>
            <pc:docMk/>
            <pc:sldMk cId="1496210762" sldId="264"/>
            <ac:spMk id="2" creationId="{CD1818D9-5840-4710-94EC-378651C71CF5}"/>
          </ac:spMkLst>
        </pc:spChg>
        <pc:spChg chg="add mod">
          <ac:chgData name="Olivier TOUZE" userId="be7c6831-f99a-4e89-bb2a-46990dccd815" providerId="ADAL" clId="{CED7732A-0542-49BF-A337-4B5B79435A8F}" dt="2020-09-10T07:46:43.944" v="391" actId="1076"/>
          <ac:spMkLst>
            <pc:docMk/>
            <pc:sldMk cId="1496210762" sldId="264"/>
            <ac:spMk id="3" creationId="{E677109B-F0A8-4727-B4BD-9569D17406B8}"/>
          </ac:spMkLst>
        </pc:spChg>
        <pc:spChg chg="add mod">
          <ac:chgData name="Olivier TOUZE" userId="be7c6831-f99a-4e89-bb2a-46990dccd815" providerId="ADAL" clId="{CED7732A-0542-49BF-A337-4B5B79435A8F}" dt="2020-09-10T08:00:42.827" v="651" actId="1037"/>
          <ac:spMkLst>
            <pc:docMk/>
            <pc:sldMk cId="1496210762" sldId="264"/>
            <ac:spMk id="4" creationId="{FEC00C89-8712-4D36-AAC2-0C99941F133D}"/>
          </ac:spMkLst>
        </pc:spChg>
        <pc:spChg chg="add mod">
          <ac:chgData name="Olivier TOUZE" userId="be7c6831-f99a-4e89-bb2a-46990dccd815" providerId="ADAL" clId="{CED7732A-0542-49BF-A337-4B5B79435A8F}" dt="2020-09-10T08:00:42.827" v="651" actId="1037"/>
          <ac:spMkLst>
            <pc:docMk/>
            <pc:sldMk cId="1496210762" sldId="264"/>
            <ac:spMk id="5" creationId="{2584C733-C0F0-4127-90CE-5920474117DC}"/>
          </ac:spMkLst>
        </pc:spChg>
        <pc:spChg chg="del">
          <ac:chgData name="Olivier TOUZE" userId="be7c6831-f99a-4e89-bb2a-46990dccd815" providerId="ADAL" clId="{CED7732A-0542-49BF-A337-4B5B79435A8F}" dt="2020-09-10T08:00:05.521" v="456" actId="478"/>
          <ac:spMkLst>
            <pc:docMk/>
            <pc:sldMk cId="1496210762" sldId="264"/>
            <ac:spMk id="6" creationId="{CAADBB57-09B6-435B-9B80-476B4A303465}"/>
          </ac:spMkLst>
        </pc:spChg>
        <pc:spChg chg="add mod">
          <ac:chgData name="Olivier TOUZE" userId="be7c6831-f99a-4e89-bb2a-46990dccd815" providerId="ADAL" clId="{CED7732A-0542-49BF-A337-4B5B79435A8F}" dt="2020-09-10T08:00:42.827" v="651" actId="1037"/>
          <ac:spMkLst>
            <pc:docMk/>
            <pc:sldMk cId="1496210762" sldId="264"/>
            <ac:spMk id="8" creationId="{4D1A00E4-8997-4A86-B22B-CE44BE1F61F7}"/>
          </ac:spMkLst>
        </pc:spChg>
        <pc:spChg chg="add mod">
          <ac:chgData name="Olivier TOUZE" userId="be7c6831-f99a-4e89-bb2a-46990dccd815" providerId="ADAL" clId="{CED7732A-0542-49BF-A337-4B5B79435A8F}" dt="2020-09-10T08:00:42.827" v="651" actId="1037"/>
          <ac:spMkLst>
            <pc:docMk/>
            <pc:sldMk cId="1496210762" sldId="264"/>
            <ac:spMk id="9" creationId="{9FC9D894-E410-475B-B4E9-723D6A0DA515}"/>
          </ac:spMkLst>
        </pc:spChg>
        <pc:spChg chg="add mod">
          <ac:chgData name="Olivier TOUZE" userId="be7c6831-f99a-4e89-bb2a-46990dccd815" providerId="ADAL" clId="{CED7732A-0542-49BF-A337-4B5B79435A8F}" dt="2020-09-10T08:00:42.827" v="651" actId="1037"/>
          <ac:spMkLst>
            <pc:docMk/>
            <pc:sldMk cId="1496210762" sldId="264"/>
            <ac:spMk id="10" creationId="{ACACB7B3-5179-4D78-BE6B-E1341BE99608}"/>
          </ac:spMkLst>
        </pc:spChg>
        <pc:spChg chg="add mod">
          <ac:chgData name="Olivier TOUZE" userId="be7c6831-f99a-4e89-bb2a-46990dccd815" providerId="ADAL" clId="{CED7732A-0542-49BF-A337-4B5B79435A8F}" dt="2020-09-10T08:00:42.827" v="651" actId="1037"/>
          <ac:spMkLst>
            <pc:docMk/>
            <pc:sldMk cId="1496210762" sldId="264"/>
            <ac:spMk id="11" creationId="{D350D230-20AF-4963-9539-7B5877168A81}"/>
          </ac:spMkLst>
        </pc:spChg>
        <pc:spChg chg="add mod">
          <ac:chgData name="Olivier TOUZE" userId="be7c6831-f99a-4e89-bb2a-46990dccd815" providerId="ADAL" clId="{CED7732A-0542-49BF-A337-4B5B79435A8F}" dt="2020-09-10T08:00:42.827" v="651" actId="1037"/>
          <ac:spMkLst>
            <pc:docMk/>
            <pc:sldMk cId="1496210762" sldId="264"/>
            <ac:spMk id="12" creationId="{7BA7BEEB-B3A4-4D47-BB4D-C30F1314E73A}"/>
          </ac:spMkLst>
        </pc:spChg>
        <pc:spChg chg="add mod">
          <ac:chgData name="Olivier TOUZE" userId="be7c6831-f99a-4e89-bb2a-46990dccd815" providerId="ADAL" clId="{CED7732A-0542-49BF-A337-4B5B79435A8F}" dt="2020-09-10T08:00:42.827" v="651" actId="1037"/>
          <ac:spMkLst>
            <pc:docMk/>
            <pc:sldMk cId="1496210762" sldId="264"/>
            <ac:spMk id="13" creationId="{256AF072-9207-4D6B-8E6D-2BC19A48D079}"/>
          </ac:spMkLst>
        </pc:spChg>
        <pc:spChg chg="add mod">
          <ac:chgData name="Olivier TOUZE" userId="be7c6831-f99a-4e89-bb2a-46990dccd815" providerId="ADAL" clId="{CED7732A-0542-49BF-A337-4B5B79435A8F}" dt="2020-09-10T08:00:42.827" v="651" actId="1037"/>
          <ac:spMkLst>
            <pc:docMk/>
            <pc:sldMk cId="1496210762" sldId="264"/>
            <ac:spMk id="14" creationId="{5EA4B78E-5824-4C3E-8D9E-5059D910CCB5}"/>
          </ac:spMkLst>
        </pc:spChg>
        <pc:spChg chg="add mod">
          <ac:chgData name="Olivier TOUZE" userId="be7c6831-f99a-4e89-bb2a-46990dccd815" providerId="ADAL" clId="{CED7732A-0542-49BF-A337-4B5B79435A8F}" dt="2020-09-10T08:00:42.827" v="651" actId="1037"/>
          <ac:spMkLst>
            <pc:docMk/>
            <pc:sldMk cId="1496210762" sldId="264"/>
            <ac:spMk id="15" creationId="{27516C80-DC5D-4295-844A-5E7F328ED9C8}"/>
          </ac:spMkLst>
        </pc:spChg>
        <pc:spChg chg="add mod">
          <ac:chgData name="Olivier TOUZE" userId="be7c6831-f99a-4e89-bb2a-46990dccd815" providerId="ADAL" clId="{CED7732A-0542-49BF-A337-4B5B79435A8F}" dt="2020-09-10T08:00:42.827" v="651" actId="1037"/>
          <ac:spMkLst>
            <pc:docMk/>
            <pc:sldMk cId="1496210762" sldId="264"/>
            <ac:spMk id="16" creationId="{6BF3BFDC-3E3A-474C-83BE-89C526051D5E}"/>
          </ac:spMkLst>
        </pc:spChg>
        <pc:spChg chg="add mod">
          <ac:chgData name="Olivier TOUZE" userId="be7c6831-f99a-4e89-bb2a-46990dccd815" providerId="ADAL" clId="{CED7732A-0542-49BF-A337-4B5B79435A8F}" dt="2020-09-10T08:00:42.827" v="651" actId="1037"/>
          <ac:spMkLst>
            <pc:docMk/>
            <pc:sldMk cId="1496210762" sldId="264"/>
            <ac:spMk id="17" creationId="{48320E80-B4ED-4CE2-8358-702DA26AF2B9}"/>
          </ac:spMkLst>
        </pc:spChg>
        <pc:spChg chg="add mod">
          <ac:chgData name="Olivier TOUZE" userId="be7c6831-f99a-4e89-bb2a-46990dccd815" providerId="ADAL" clId="{CED7732A-0542-49BF-A337-4B5B79435A8F}" dt="2020-09-10T08:00:42.827" v="651" actId="1037"/>
          <ac:spMkLst>
            <pc:docMk/>
            <pc:sldMk cId="1496210762" sldId="264"/>
            <ac:spMk id="82" creationId="{D8639F0D-FDFA-4AE1-ABEA-75E1F43D5C98}"/>
          </ac:spMkLst>
        </pc:spChg>
        <pc:spChg chg="add mod">
          <ac:chgData name="Olivier TOUZE" userId="be7c6831-f99a-4e89-bb2a-46990dccd815" providerId="ADAL" clId="{CED7732A-0542-49BF-A337-4B5B79435A8F}" dt="2020-09-10T08:00:42.827" v="651" actId="1037"/>
          <ac:spMkLst>
            <pc:docMk/>
            <pc:sldMk cId="1496210762" sldId="264"/>
            <ac:spMk id="84" creationId="{06D8ACAC-2750-4EB3-B926-F849FA0C9981}"/>
          </ac:spMkLst>
        </pc:spChg>
        <pc:spChg chg="add mod">
          <ac:chgData name="Olivier TOUZE" userId="be7c6831-f99a-4e89-bb2a-46990dccd815" providerId="ADAL" clId="{CED7732A-0542-49BF-A337-4B5B79435A8F}" dt="2020-09-10T08:00:42.827" v="651" actId="1037"/>
          <ac:spMkLst>
            <pc:docMk/>
            <pc:sldMk cId="1496210762" sldId="264"/>
            <ac:spMk id="86" creationId="{88E7964A-ED1E-41ED-B4E0-2CC9EB45284F}"/>
          </ac:spMkLst>
        </pc:spChg>
        <pc:spChg chg="add mod">
          <ac:chgData name="Olivier TOUZE" userId="be7c6831-f99a-4e89-bb2a-46990dccd815" providerId="ADAL" clId="{CED7732A-0542-49BF-A337-4B5B79435A8F}" dt="2020-09-10T08:00:42.827" v="651" actId="1037"/>
          <ac:spMkLst>
            <pc:docMk/>
            <pc:sldMk cId="1496210762" sldId="264"/>
            <ac:spMk id="88" creationId="{35CA5E7C-C07B-40CF-899A-3EAFE40970CA}"/>
          </ac:spMkLst>
        </pc:spChg>
        <pc:spChg chg="add mod">
          <ac:chgData name="Olivier TOUZE" userId="be7c6831-f99a-4e89-bb2a-46990dccd815" providerId="ADAL" clId="{CED7732A-0542-49BF-A337-4B5B79435A8F}" dt="2020-09-10T08:00:42.827" v="651" actId="1037"/>
          <ac:spMkLst>
            <pc:docMk/>
            <pc:sldMk cId="1496210762" sldId="264"/>
            <ac:spMk id="90" creationId="{69AFEED3-EF17-47BF-83DA-E4D701E9409A}"/>
          </ac:spMkLst>
        </pc:spChg>
        <pc:spChg chg="add mod">
          <ac:chgData name="Olivier TOUZE" userId="be7c6831-f99a-4e89-bb2a-46990dccd815" providerId="ADAL" clId="{CED7732A-0542-49BF-A337-4B5B79435A8F}" dt="2020-09-10T08:00:42.827" v="651" actId="1037"/>
          <ac:spMkLst>
            <pc:docMk/>
            <pc:sldMk cId="1496210762" sldId="264"/>
            <ac:spMk id="92" creationId="{0EBCB0FC-D2FD-49DE-8FC4-0C8ADDB3D913}"/>
          </ac:spMkLst>
        </pc:spChg>
        <pc:spChg chg="add mod">
          <ac:chgData name="Olivier TOUZE" userId="be7c6831-f99a-4e89-bb2a-46990dccd815" providerId="ADAL" clId="{CED7732A-0542-49BF-A337-4B5B79435A8F}" dt="2020-09-10T08:00:42.827" v="651" actId="1037"/>
          <ac:spMkLst>
            <pc:docMk/>
            <pc:sldMk cId="1496210762" sldId="264"/>
            <ac:spMk id="94" creationId="{CD0A4070-AB2F-402C-9D94-863E13EF6C36}"/>
          </ac:spMkLst>
        </pc:spChg>
        <pc:spChg chg="add mod">
          <ac:chgData name="Olivier TOUZE" userId="be7c6831-f99a-4e89-bb2a-46990dccd815" providerId="ADAL" clId="{CED7732A-0542-49BF-A337-4B5B79435A8F}" dt="2020-09-10T08:00:42.827" v="651" actId="1037"/>
          <ac:spMkLst>
            <pc:docMk/>
            <pc:sldMk cId="1496210762" sldId="264"/>
            <ac:spMk id="96" creationId="{E06B1E84-17E2-4739-AA0D-1882DC767ED9}"/>
          </ac:spMkLst>
        </pc:spChg>
        <pc:spChg chg="add mod">
          <ac:chgData name="Olivier TOUZE" userId="be7c6831-f99a-4e89-bb2a-46990dccd815" providerId="ADAL" clId="{CED7732A-0542-49BF-A337-4B5B79435A8F}" dt="2020-09-10T08:00:42.827" v="651" actId="1037"/>
          <ac:spMkLst>
            <pc:docMk/>
            <pc:sldMk cId="1496210762" sldId="264"/>
            <ac:spMk id="98" creationId="{A1700288-5882-4A06-9198-9C7D1429A45F}"/>
          </ac:spMkLst>
        </pc:spChg>
        <pc:spChg chg="add mod">
          <ac:chgData name="Olivier TOUZE" userId="be7c6831-f99a-4e89-bb2a-46990dccd815" providerId="ADAL" clId="{CED7732A-0542-49BF-A337-4B5B79435A8F}" dt="2020-09-10T08:00:42.827" v="651" actId="1037"/>
          <ac:spMkLst>
            <pc:docMk/>
            <pc:sldMk cId="1496210762" sldId="264"/>
            <ac:spMk id="100" creationId="{FCDA874A-132E-40BB-86FA-A7BB7E7A1EA4}"/>
          </ac:spMkLst>
        </pc:spChg>
        <pc:spChg chg="add mod">
          <ac:chgData name="Olivier TOUZE" userId="be7c6831-f99a-4e89-bb2a-46990dccd815" providerId="ADAL" clId="{CED7732A-0542-49BF-A337-4B5B79435A8F}" dt="2020-09-10T08:00:42.827" v="651" actId="1037"/>
          <ac:spMkLst>
            <pc:docMk/>
            <pc:sldMk cId="1496210762" sldId="264"/>
            <ac:spMk id="102" creationId="{490E9E28-EECB-47D8-AA70-0531EA999B28}"/>
          </ac:spMkLst>
        </pc:spChg>
        <pc:spChg chg="mod">
          <ac:chgData name="Olivier TOUZE" userId="be7c6831-f99a-4e89-bb2a-46990dccd815" providerId="ADAL" clId="{CED7732A-0542-49BF-A337-4B5B79435A8F}" dt="2020-09-10T07:46:12.038" v="387" actId="14100"/>
          <ac:spMkLst>
            <pc:docMk/>
            <pc:sldMk cId="1496210762" sldId="264"/>
            <ac:spMk id="104" creationId="{FB7D0378-32AE-4510-BB89-2D6B8483C97D}"/>
          </ac:spMkLst>
        </pc:spChg>
        <pc:spChg chg="add mod">
          <ac:chgData name="Olivier TOUZE" userId="be7c6831-f99a-4e89-bb2a-46990dccd815" providerId="ADAL" clId="{CED7732A-0542-49BF-A337-4B5B79435A8F}" dt="2020-09-10T08:00:42.827" v="651" actId="1037"/>
          <ac:spMkLst>
            <pc:docMk/>
            <pc:sldMk cId="1496210762" sldId="264"/>
            <ac:spMk id="106" creationId="{71F0D9F8-2753-4676-A056-9CF6987ADC3C}"/>
          </ac:spMkLst>
        </pc:spChg>
        <pc:spChg chg="add mod">
          <ac:chgData name="Olivier TOUZE" userId="be7c6831-f99a-4e89-bb2a-46990dccd815" providerId="ADAL" clId="{CED7732A-0542-49BF-A337-4B5B79435A8F}" dt="2020-09-10T08:00:42.827" v="651" actId="1037"/>
          <ac:spMkLst>
            <pc:docMk/>
            <pc:sldMk cId="1496210762" sldId="264"/>
            <ac:spMk id="108" creationId="{CC0667C3-1C29-404B-9AB1-06291982578F}"/>
          </ac:spMkLst>
        </pc:spChg>
        <pc:spChg chg="add mod">
          <ac:chgData name="Olivier TOUZE" userId="be7c6831-f99a-4e89-bb2a-46990dccd815" providerId="ADAL" clId="{CED7732A-0542-49BF-A337-4B5B79435A8F}" dt="2020-09-10T08:00:42.827" v="651" actId="1037"/>
          <ac:spMkLst>
            <pc:docMk/>
            <pc:sldMk cId="1496210762" sldId="264"/>
            <ac:spMk id="110" creationId="{D8F268B9-25EF-4766-829E-2351FA342CC7}"/>
          </ac:spMkLst>
        </pc:spChg>
        <pc:spChg chg="add mod">
          <ac:chgData name="Olivier TOUZE" userId="be7c6831-f99a-4e89-bb2a-46990dccd815" providerId="ADAL" clId="{CED7732A-0542-49BF-A337-4B5B79435A8F}" dt="2020-09-10T08:00:42.827" v="651" actId="1037"/>
          <ac:spMkLst>
            <pc:docMk/>
            <pc:sldMk cId="1496210762" sldId="264"/>
            <ac:spMk id="112" creationId="{4FA02C7E-B840-4BC9-BAE7-4090771BDC5D}"/>
          </ac:spMkLst>
        </pc:spChg>
        <pc:spChg chg="add mod">
          <ac:chgData name="Olivier TOUZE" userId="be7c6831-f99a-4e89-bb2a-46990dccd815" providerId="ADAL" clId="{CED7732A-0542-49BF-A337-4B5B79435A8F}" dt="2020-09-10T08:00:42.827" v="651" actId="1037"/>
          <ac:spMkLst>
            <pc:docMk/>
            <pc:sldMk cId="1496210762" sldId="264"/>
            <ac:spMk id="114" creationId="{3F4D5A23-3CBE-42BB-8F81-D6B0D1E78D16}"/>
          </ac:spMkLst>
        </pc:spChg>
        <pc:spChg chg="add mod">
          <ac:chgData name="Olivier TOUZE" userId="be7c6831-f99a-4e89-bb2a-46990dccd815" providerId="ADAL" clId="{CED7732A-0542-49BF-A337-4B5B79435A8F}" dt="2020-09-10T08:00:42.827" v="651" actId="1037"/>
          <ac:spMkLst>
            <pc:docMk/>
            <pc:sldMk cId="1496210762" sldId="264"/>
            <ac:spMk id="116" creationId="{A67874F6-CF2C-4169-86D2-386046AFD2F1}"/>
          </ac:spMkLst>
        </pc:spChg>
        <pc:spChg chg="add mod">
          <ac:chgData name="Olivier TOUZE" userId="be7c6831-f99a-4e89-bb2a-46990dccd815" providerId="ADAL" clId="{CED7732A-0542-49BF-A337-4B5B79435A8F}" dt="2020-09-10T08:00:42.827" v="651" actId="1037"/>
          <ac:spMkLst>
            <pc:docMk/>
            <pc:sldMk cId="1496210762" sldId="264"/>
            <ac:spMk id="118" creationId="{FB375447-65F4-465B-A17E-F81A84F4B1A2}"/>
          </ac:spMkLst>
        </pc:spChg>
        <pc:spChg chg="add mod">
          <ac:chgData name="Olivier TOUZE" userId="be7c6831-f99a-4e89-bb2a-46990dccd815" providerId="ADAL" clId="{CED7732A-0542-49BF-A337-4B5B79435A8F}" dt="2020-09-10T08:00:42.827" v="651" actId="1037"/>
          <ac:spMkLst>
            <pc:docMk/>
            <pc:sldMk cId="1496210762" sldId="264"/>
            <ac:spMk id="120" creationId="{E8ED52AF-6157-43AC-8B07-C3E11046D5C2}"/>
          </ac:spMkLst>
        </pc:spChg>
        <pc:spChg chg="add mod">
          <ac:chgData name="Olivier TOUZE" userId="be7c6831-f99a-4e89-bb2a-46990dccd815" providerId="ADAL" clId="{CED7732A-0542-49BF-A337-4B5B79435A8F}" dt="2020-09-10T08:00:42.827" v="651" actId="1037"/>
          <ac:spMkLst>
            <pc:docMk/>
            <pc:sldMk cId="1496210762" sldId="264"/>
            <ac:spMk id="122" creationId="{30391BB0-9176-437C-AB02-A1D8A45D61E6}"/>
          </ac:spMkLst>
        </pc:spChg>
        <pc:spChg chg="add mod">
          <ac:chgData name="Olivier TOUZE" userId="be7c6831-f99a-4e89-bb2a-46990dccd815" providerId="ADAL" clId="{CED7732A-0542-49BF-A337-4B5B79435A8F}" dt="2020-09-10T08:00:42.827" v="651" actId="1037"/>
          <ac:spMkLst>
            <pc:docMk/>
            <pc:sldMk cId="1496210762" sldId="264"/>
            <ac:spMk id="124" creationId="{98C17CF6-D16F-4F3C-8738-0E40CBC9B883}"/>
          </ac:spMkLst>
        </pc:spChg>
        <pc:spChg chg="add mod">
          <ac:chgData name="Olivier TOUZE" userId="be7c6831-f99a-4e89-bb2a-46990dccd815" providerId="ADAL" clId="{CED7732A-0542-49BF-A337-4B5B79435A8F}" dt="2020-09-10T08:00:42.827" v="651" actId="1037"/>
          <ac:spMkLst>
            <pc:docMk/>
            <pc:sldMk cId="1496210762" sldId="264"/>
            <ac:spMk id="126" creationId="{BB468D53-E443-48DB-8ECE-E68ECCBC5671}"/>
          </ac:spMkLst>
        </pc:spChg>
        <pc:spChg chg="add mod">
          <ac:chgData name="Olivier TOUZE" userId="be7c6831-f99a-4e89-bb2a-46990dccd815" providerId="ADAL" clId="{CED7732A-0542-49BF-A337-4B5B79435A8F}" dt="2020-09-10T08:00:42.827" v="651" actId="1037"/>
          <ac:spMkLst>
            <pc:docMk/>
            <pc:sldMk cId="1496210762" sldId="264"/>
            <ac:spMk id="128" creationId="{33653FBC-E185-4909-A859-39ACF983904D}"/>
          </ac:spMkLst>
        </pc:spChg>
        <pc:spChg chg="add mod">
          <ac:chgData name="Olivier TOUZE" userId="be7c6831-f99a-4e89-bb2a-46990dccd815" providerId="ADAL" clId="{CED7732A-0542-49BF-A337-4B5B79435A8F}" dt="2020-09-10T08:00:42.827" v="651" actId="1037"/>
          <ac:spMkLst>
            <pc:docMk/>
            <pc:sldMk cId="1496210762" sldId="264"/>
            <ac:spMk id="130" creationId="{AABC6450-3B37-4B1A-BBE7-7506315B2C51}"/>
          </ac:spMkLst>
        </pc:spChg>
        <pc:spChg chg="add mod">
          <ac:chgData name="Olivier TOUZE" userId="be7c6831-f99a-4e89-bb2a-46990dccd815" providerId="ADAL" clId="{CED7732A-0542-49BF-A337-4B5B79435A8F}" dt="2020-09-10T08:00:42.827" v="651" actId="1037"/>
          <ac:spMkLst>
            <pc:docMk/>
            <pc:sldMk cId="1496210762" sldId="264"/>
            <ac:spMk id="132" creationId="{B2356B1D-1E16-4434-95D5-A49EE76A88C4}"/>
          </ac:spMkLst>
        </pc:spChg>
        <pc:spChg chg="add mod">
          <ac:chgData name="Olivier TOUZE" userId="be7c6831-f99a-4e89-bb2a-46990dccd815" providerId="ADAL" clId="{CED7732A-0542-49BF-A337-4B5B79435A8F}" dt="2020-09-10T08:00:42.827" v="651" actId="1037"/>
          <ac:spMkLst>
            <pc:docMk/>
            <pc:sldMk cId="1496210762" sldId="264"/>
            <ac:spMk id="134" creationId="{4F2D117A-F5F1-4E37-8EBC-53D112ED069A}"/>
          </ac:spMkLst>
        </pc:spChg>
        <pc:spChg chg="add mod">
          <ac:chgData name="Olivier TOUZE" userId="be7c6831-f99a-4e89-bb2a-46990dccd815" providerId="ADAL" clId="{CED7732A-0542-49BF-A337-4B5B79435A8F}" dt="2020-09-10T08:03:25.004" v="654" actId="1076"/>
          <ac:spMkLst>
            <pc:docMk/>
            <pc:sldMk cId="1496210762" sldId="264"/>
            <ac:spMk id="136" creationId="{1BC488BE-197C-4A47-B95E-84EEDD7933A8}"/>
          </ac:spMkLst>
        </pc:spChg>
        <pc:grpChg chg="mod">
          <ac:chgData name="Olivier TOUZE" userId="be7c6831-f99a-4e89-bb2a-46990dccd815" providerId="ADAL" clId="{CED7732A-0542-49BF-A337-4B5B79435A8F}" dt="2020-09-10T07:46:56.749" v="455" actId="1036"/>
          <ac:grpSpMkLst>
            <pc:docMk/>
            <pc:sldMk cId="1496210762" sldId="264"/>
            <ac:grpSpMk id="18" creationId="{7E475B2B-5E4E-484A-8B67-0DD685510DC3}"/>
          </ac:grpSpMkLst>
        </pc:grpChg>
        <pc:grpChg chg="del">
          <ac:chgData name="Olivier TOUZE" userId="be7c6831-f99a-4e89-bb2a-46990dccd815" providerId="ADAL" clId="{CED7732A-0542-49BF-A337-4B5B79435A8F}" dt="2020-09-10T08:00:05.521" v="456" actId="478"/>
          <ac:grpSpMkLst>
            <pc:docMk/>
            <pc:sldMk cId="1496210762" sldId="264"/>
            <ac:grpSpMk id="22" creationId="{A244A065-D44A-4EE5-A536-47144747C4D3}"/>
          </ac:grpSpMkLst>
        </pc:grpChg>
        <pc:picChg chg="del">
          <ac:chgData name="Olivier TOUZE" userId="be7c6831-f99a-4e89-bb2a-46990dccd815" providerId="ADAL" clId="{CED7732A-0542-49BF-A337-4B5B79435A8F}" dt="2020-09-10T08:00:05.521" v="456" actId="478"/>
          <ac:picMkLst>
            <pc:docMk/>
            <pc:sldMk cId="1496210762" sldId="264"/>
            <ac:picMk id="70" creationId="{C26CEE77-106F-4E8D-B00F-13DE09A0DDC9}"/>
          </ac:picMkLst>
        </pc:picChg>
        <pc:picChg chg="add mod">
          <ac:chgData name="Olivier TOUZE" userId="be7c6831-f99a-4e89-bb2a-46990dccd815" providerId="ADAL" clId="{CED7732A-0542-49BF-A337-4B5B79435A8F}" dt="2020-09-10T08:01:42.280" v="653" actId="1076"/>
          <ac:picMkLst>
            <pc:docMk/>
            <pc:sldMk cId="1496210762" sldId="264"/>
            <ac:picMk id="135" creationId="{F0877E52-93AF-4988-8544-5B6874C4DE4F}"/>
          </ac:picMkLst>
        </pc:picChg>
      </pc:sldChg>
      <pc:sldChg chg="addSp delSp modSp add mod delAnim modAnim">
        <pc:chgData name="Olivier TOUZE" userId="be7c6831-f99a-4e89-bb2a-46990dccd815" providerId="ADAL" clId="{CED7732A-0542-49BF-A337-4B5B79435A8F}" dt="2020-09-10T09:18:59.727" v="1731" actId="108"/>
        <pc:sldMkLst>
          <pc:docMk/>
          <pc:sldMk cId="2855305537" sldId="265"/>
        </pc:sldMkLst>
        <pc:spChg chg="del">
          <ac:chgData name="Olivier TOUZE" userId="be7c6831-f99a-4e89-bb2a-46990dccd815" providerId="ADAL" clId="{CED7732A-0542-49BF-A337-4B5B79435A8F}" dt="2020-09-10T08:07:34.015" v="657" actId="478"/>
          <ac:spMkLst>
            <pc:docMk/>
            <pc:sldMk cId="2855305537" sldId="265"/>
            <ac:spMk id="2" creationId="{176C9358-A399-40AD-A849-33B1323FA5F2}"/>
          </ac:spMkLst>
        </pc:spChg>
        <pc:spChg chg="del">
          <ac:chgData name="Olivier TOUZE" userId="be7c6831-f99a-4e89-bb2a-46990dccd815" providerId="ADAL" clId="{CED7732A-0542-49BF-A337-4B5B79435A8F}" dt="2020-09-10T08:22:30.905" v="823" actId="478"/>
          <ac:spMkLst>
            <pc:docMk/>
            <pc:sldMk cId="2855305537" sldId="265"/>
            <ac:spMk id="3" creationId="{16FAC3EF-73A7-49A2-9BA6-C6B1AC470E48}"/>
          </ac:spMkLst>
        </pc:spChg>
        <pc:spChg chg="del">
          <ac:chgData name="Olivier TOUZE" userId="be7c6831-f99a-4e89-bb2a-46990dccd815" providerId="ADAL" clId="{CED7732A-0542-49BF-A337-4B5B79435A8F}" dt="2020-09-10T09:09:16.228" v="1602" actId="478"/>
          <ac:spMkLst>
            <pc:docMk/>
            <pc:sldMk cId="2855305537" sldId="265"/>
            <ac:spMk id="4" creationId="{959C0B7D-27E6-4D85-A132-6315F78D14E7}"/>
          </ac:spMkLst>
        </pc:spChg>
        <pc:spChg chg="del">
          <ac:chgData name="Olivier TOUZE" userId="be7c6831-f99a-4e89-bb2a-46990dccd815" providerId="ADAL" clId="{CED7732A-0542-49BF-A337-4B5B79435A8F}" dt="2020-09-10T08:07:48.670" v="660" actId="478"/>
          <ac:spMkLst>
            <pc:docMk/>
            <pc:sldMk cId="2855305537" sldId="265"/>
            <ac:spMk id="5" creationId="{91E8BA38-0B5C-4EEA-BEF0-1F7386E884E8}"/>
          </ac:spMkLst>
        </pc:spChg>
        <pc:spChg chg="add mod">
          <ac:chgData name="Olivier TOUZE" userId="be7c6831-f99a-4e89-bb2a-46990dccd815" providerId="ADAL" clId="{CED7732A-0542-49BF-A337-4B5B79435A8F}" dt="2020-09-10T08:37:43.327" v="865" actId="14100"/>
          <ac:spMkLst>
            <pc:docMk/>
            <pc:sldMk cId="2855305537" sldId="265"/>
            <ac:spMk id="7" creationId="{519B0EC4-5A6F-4ADB-BDC8-B4CF75A1B2D0}"/>
          </ac:spMkLst>
        </pc:spChg>
        <pc:spChg chg="add del mod">
          <ac:chgData name="Olivier TOUZE" userId="be7c6831-f99a-4e89-bb2a-46990dccd815" providerId="ADAL" clId="{CED7732A-0542-49BF-A337-4B5B79435A8F}" dt="2020-09-10T08:15:14.849" v="740" actId="478"/>
          <ac:spMkLst>
            <pc:docMk/>
            <pc:sldMk cId="2855305537" sldId="265"/>
            <ac:spMk id="8" creationId="{7EA96936-0382-43DC-8177-EDBBDF03494B}"/>
          </ac:spMkLst>
        </pc:spChg>
        <pc:spChg chg="add">
          <ac:chgData name="Olivier TOUZE" userId="be7c6831-f99a-4e89-bb2a-46990dccd815" providerId="ADAL" clId="{CED7732A-0542-49BF-A337-4B5B79435A8F}" dt="2020-09-10T08:15:29.227" v="742" actId="22"/>
          <ac:spMkLst>
            <pc:docMk/>
            <pc:sldMk cId="2855305537" sldId="265"/>
            <ac:spMk id="9" creationId="{DD6A06FF-1DFF-4A24-9577-1456D995FFC1}"/>
          </ac:spMkLst>
        </pc:spChg>
        <pc:spChg chg="add mod">
          <ac:chgData name="Olivier TOUZE" userId="be7c6831-f99a-4e89-bb2a-46990dccd815" providerId="ADAL" clId="{CED7732A-0542-49BF-A337-4B5B79435A8F}" dt="2020-09-10T09:06:14.601" v="1536" actId="6549"/>
          <ac:spMkLst>
            <pc:docMk/>
            <pc:sldMk cId="2855305537" sldId="265"/>
            <ac:spMk id="12" creationId="{3EC959D0-AEC6-4521-AA74-5264E439BE96}"/>
          </ac:spMkLst>
        </pc:spChg>
        <pc:spChg chg="mod">
          <ac:chgData name="Olivier TOUZE" userId="be7c6831-f99a-4e89-bb2a-46990dccd815" providerId="ADAL" clId="{CED7732A-0542-49BF-A337-4B5B79435A8F}" dt="2020-09-10T09:17:16.113" v="1678" actId="1035"/>
          <ac:spMkLst>
            <pc:docMk/>
            <pc:sldMk cId="2855305537" sldId="265"/>
            <ac:spMk id="44" creationId="{BD8CC8B0-14C8-4BA5-BABF-8C0A9FE3FD93}"/>
          </ac:spMkLst>
        </pc:spChg>
        <pc:spChg chg="del">
          <ac:chgData name="Olivier TOUZE" userId="be7c6831-f99a-4e89-bb2a-46990dccd815" providerId="ADAL" clId="{CED7732A-0542-49BF-A337-4B5B79435A8F}" dt="2020-09-10T08:12:37.932" v="705" actId="478"/>
          <ac:spMkLst>
            <pc:docMk/>
            <pc:sldMk cId="2855305537" sldId="265"/>
            <ac:spMk id="49" creationId="{43E808C8-0263-4EFE-A539-52834B494CF0}"/>
          </ac:spMkLst>
        </pc:spChg>
        <pc:spChg chg="mod">
          <ac:chgData name="Olivier TOUZE" userId="be7c6831-f99a-4e89-bb2a-46990dccd815" providerId="ADAL" clId="{CED7732A-0542-49BF-A337-4B5B79435A8F}" dt="2020-09-10T08:22:38.127" v="831"/>
          <ac:spMkLst>
            <pc:docMk/>
            <pc:sldMk cId="2855305537" sldId="265"/>
            <ac:spMk id="64" creationId="{0FFF48CE-852A-4B32-A807-8A89BCC2064B}"/>
          </ac:spMkLst>
        </pc:spChg>
        <pc:spChg chg="mod">
          <ac:chgData name="Olivier TOUZE" userId="be7c6831-f99a-4e89-bb2a-46990dccd815" providerId="ADAL" clId="{CED7732A-0542-49BF-A337-4B5B79435A8F}" dt="2020-09-10T08:22:38.127" v="831"/>
          <ac:spMkLst>
            <pc:docMk/>
            <pc:sldMk cId="2855305537" sldId="265"/>
            <ac:spMk id="65" creationId="{45611686-1D8A-4EA8-96EE-A138B9A5D2D0}"/>
          </ac:spMkLst>
        </pc:spChg>
        <pc:spChg chg="mod">
          <ac:chgData name="Olivier TOUZE" userId="be7c6831-f99a-4e89-bb2a-46990dccd815" providerId="ADAL" clId="{CED7732A-0542-49BF-A337-4B5B79435A8F}" dt="2020-09-10T08:22:38.127" v="831"/>
          <ac:spMkLst>
            <pc:docMk/>
            <pc:sldMk cId="2855305537" sldId="265"/>
            <ac:spMk id="67" creationId="{6422E198-9095-46CF-94F3-690EB99D2591}"/>
          </ac:spMkLst>
        </pc:spChg>
        <pc:spChg chg="mod">
          <ac:chgData name="Olivier TOUZE" userId="be7c6831-f99a-4e89-bb2a-46990dccd815" providerId="ADAL" clId="{CED7732A-0542-49BF-A337-4B5B79435A8F}" dt="2020-09-10T08:22:38.127" v="831"/>
          <ac:spMkLst>
            <pc:docMk/>
            <pc:sldMk cId="2855305537" sldId="265"/>
            <ac:spMk id="69" creationId="{8AAA8DB4-2374-4249-85A1-BDFD41D85A2C}"/>
          </ac:spMkLst>
        </pc:spChg>
        <pc:spChg chg="del">
          <ac:chgData name="Olivier TOUZE" userId="be7c6831-f99a-4e89-bb2a-46990dccd815" providerId="ADAL" clId="{CED7732A-0542-49BF-A337-4B5B79435A8F}" dt="2020-09-10T08:07:39.898" v="658" actId="478"/>
          <ac:spMkLst>
            <pc:docMk/>
            <pc:sldMk cId="2855305537" sldId="265"/>
            <ac:spMk id="74" creationId="{5BE19712-FD38-43C8-ABEE-1686FB8A5DEE}"/>
          </ac:spMkLst>
        </pc:spChg>
        <pc:spChg chg="mod">
          <ac:chgData name="Olivier TOUZE" userId="be7c6831-f99a-4e89-bb2a-46990dccd815" providerId="ADAL" clId="{CED7732A-0542-49BF-A337-4B5B79435A8F}" dt="2020-09-10T08:22:38.127" v="831"/>
          <ac:spMkLst>
            <pc:docMk/>
            <pc:sldMk cId="2855305537" sldId="265"/>
            <ac:spMk id="77" creationId="{64AEC85A-3D54-4973-A6AF-301C733DF858}"/>
          </ac:spMkLst>
        </pc:spChg>
        <pc:spChg chg="add del mod">
          <ac:chgData name="Olivier TOUZE" userId="be7c6831-f99a-4e89-bb2a-46990dccd815" providerId="ADAL" clId="{CED7732A-0542-49BF-A337-4B5B79435A8F}" dt="2020-09-10T08:22:51.290" v="834"/>
          <ac:spMkLst>
            <pc:docMk/>
            <pc:sldMk cId="2855305537" sldId="265"/>
            <ac:spMk id="79" creationId="{81773597-463E-4181-A34E-62CCC1C859E5}"/>
          </ac:spMkLst>
        </pc:spChg>
        <pc:spChg chg="mod">
          <ac:chgData name="Olivier TOUZE" userId="be7c6831-f99a-4e89-bb2a-46990dccd815" providerId="ADAL" clId="{CED7732A-0542-49BF-A337-4B5B79435A8F}" dt="2020-09-10T08:22:38.127" v="831"/>
          <ac:spMkLst>
            <pc:docMk/>
            <pc:sldMk cId="2855305537" sldId="265"/>
            <ac:spMk id="81" creationId="{97800CFF-5C37-410B-8587-785C33FF470F}"/>
          </ac:spMkLst>
        </pc:spChg>
        <pc:spChg chg="add del mod">
          <ac:chgData name="Olivier TOUZE" userId="be7c6831-f99a-4e89-bb2a-46990dccd815" providerId="ADAL" clId="{CED7732A-0542-49BF-A337-4B5B79435A8F}" dt="2020-09-10T08:22:51.290" v="834"/>
          <ac:spMkLst>
            <pc:docMk/>
            <pc:sldMk cId="2855305537" sldId="265"/>
            <ac:spMk id="83" creationId="{5D590810-533E-4649-BA5C-AC61C4F3AE31}"/>
          </ac:spMkLst>
        </pc:spChg>
        <pc:spChg chg="add del mod">
          <ac:chgData name="Olivier TOUZE" userId="be7c6831-f99a-4e89-bb2a-46990dccd815" providerId="ADAL" clId="{CED7732A-0542-49BF-A337-4B5B79435A8F}" dt="2020-09-10T08:22:51.290" v="834"/>
          <ac:spMkLst>
            <pc:docMk/>
            <pc:sldMk cId="2855305537" sldId="265"/>
            <ac:spMk id="84" creationId="{E4AF29F0-C2D6-49A4-9BDB-314F2F271AB3}"/>
          </ac:spMkLst>
        </pc:spChg>
        <pc:spChg chg="mod">
          <ac:chgData name="Olivier TOUZE" userId="be7c6831-f99a-4e89-bb2a-46990dccd815" providerId="ADAL" clId="{CED7732A-0542-49BF-A337-4B5B79435A8F}" dt="2020-09-10T08:22:38.127" v="831"/>
          <ac:spMkLst>
            <pc:docMk/>
            <pc:sldMk cId="2855305537" sldId="265"/>
            <ac:spMk id="86" creationId="{18EED598-B0CE-4EC6-A5CB-833C627E98A5}"/>
          </ac:spMkLst>
        </pc:spChg>
        <pc:spChg chg="mod">
          <ac:chgData name="Olivier TOUZE" userId="be7c6831-f99a-4e89-bb2a-46990dccd815" providerId="ADAL" clId="{CED7732A-0542-49BF-A337-4B5B79435A8F}" dt="2020-09-10T09:17:16.113" v="1678" actId="1035"/>
          <ac:spMkLst>
            <pc:docMk/>
            <pc:sldMk cId="2855305537" sldId="265"/>
            <ac:spMk id="89" creationId="{FC5B6D2E-17CA-4D99-B4E2-3145E0B33C68}"/>
          </ac:spMkLst>
        </pc:spChg>
        <pc:spChg chg="mod">
          <ac:chgData name="Olivier TOUZE" userId="be7c6831-f99a-4e89-bb2a-46990dccd815" providerId="ADAL" clId="{CED7732A-0542-49BF-A337-4B5B79435A8F}" dt="2020-09-10T08:22:38.127" v="831"/>
          <ac:spMkLst>
            <pc:docMk/>
            <pc:sldMk cId="2855305537" sldId="265"/>
            <ac:spMk id="90" creationId="{D0732338-AD53-402F-8858-FADAA48D5ABF}"/>
          </ac:spMkLst>
        </pc:spChg>
        <pc:spChg chg="mod">
          <ac:chgData name="Olivier TOUZE" userId="be7c6831-f99a-4e89-bb2a-46990dccd815" providerId="ADAL" clId="{CED7732A-0542-49BF-A337-4B5B79435A8F}" dt="2020-09-10T08:22:38.127" v="831"/>
          <ac:spMkLst>
            <pc:docMk/>
            <pc:sldMk cId="2855305537" sldId="265"/>
            <ac:spMk id="93" creationId="{6A2CA433-AD8B-46F4-805F-81F3E3110E35}"/>
          </ac:spMkLst>
        </pc:spChg>
        <pc:spChg chg="mod">
          <ac:chgData name="Olivier TOUZE" userId="be7c6831-f99a-4e89-bb2a-46990dccd815" providerId="ADAL" clId="{CED7732A-0542-49BF-A337-4B5B79435A8F}" dt="2020-09-10T08:22:38.127" v="831"/>
          <ac:spMkLst>
            <pc:docMk/>
            <pc:sldMk cId="2855305537" sldId="265"/>
            <ac:spMk id="96" creationId="{E6C3A594-0171-4D86-83BB-0A175AE779A1}"/>
          </ac:spMkLst>
        </pc:spChg>
        <pc:spChg chg="add del mod">
          <ac:chgData name="Olivier TOUZE" userId="be7c6831-f99a-4e89-bb2a-46990dccd815" providerId="ADAL" clId="{CED7732A-0542-49BF-A337-4B5B79435A8F}" dt="2020-09-10T08:22:51.290" v="834"/>
          <ac:spMkLst>
            <pc:docMk/>
            <pc:sldMk cId="2855305537" sldId="265"/>
            <ac:spMk id="98" creationId="{535D5A4A-21C5-400C-A61C-DB98D8F4AB9D}"/>
          </ac:spMkLst>
        </pc:spChg>
        <pc:spChg chg="mod">
          <ac:chgData name="Olivier TOUZE" userId="be7c6831-f99a-4e89-bb2a-46990dccd815" providerId="ADAL" clId="{CED7732A-0542-49BF-A337-4B5B79435A8F}" dt="2020-09-10T08:22:38.127" v="831"/>
          <ac:spMkLst>
            <pc:docMk/>
            <pc:sldMk cId="2855305537" sldId="265"/>
            <ac:spMk id="100" creationId="{AD762AA7-B103-47B6-A17C-4DC77F2B4F6C}"/>
          </ac:spMkLst>
        </pc:spChg>
        <pc:spChg chg="add del mod">
          <ac:chgData name="Olivier TOUZE" userId="be7c6831-f99a-4e89-bb2a-46990dccd815" providerId="ADAL" clId="{CED7732A-0542-49BF-A337-4B5B79435A8F}" dt="2020-09-10T08:22:51.290" v="834"/>
          <ac:spMkLst>
            <pc:docMk/>
            <pc:sldMk cId="2855305537" sldId="265"/>
            <ac:spMk id="102" creationId="{193285F4-E692-409F-B2BC-441BE287D88D}"/>
          </ac:spMkLst>
        </pc:spChg>
        <pc:spChg chg="add del mod">
          <ac:chgData name="Olivier TOUZE" userId="be7c6831-f99a-4e89-bb2a-46990dccd815" providerId="ADAL" clId="{CED7732A-0542-49BF-A337-4B5B79435A8F}" dt="2020-09-10T08:22:51.290" v="834"/>
          <ac:spMkLst>
            <pc:docMk/>
            <pc:sldMk cId="2855305537" sldId="265"/>
            <ac:spMk id="103" creationId="{69A9C4AF-C66F-40CB-A7BE-414865AB9517}"/>
          </ac:spMkLst>
        </pc:spChg>
        <pc:spChg chg="add del mod">
          <ac:chgData name="Olivier TOUZE" userId="be7c6831-f99a-4e89-bb2a-46990dccd815" providerId="ADAL" clId="{CED7732A-0542-49BF-A337-4B5B79435A8F}" dt="2020-09-10T08:22:51.290" v="834"/>
          <ac:spMkLst>
            <pc:docMk/>
            <pc:sldMk cId="2855305537" sldId="265"/>
            <ac:spMk id="104" creationId="{5ED76636-FA4A-4AD4-933B-A0A8B6CFCD49}"/>
          </ac:spMkLst>
        </pc:spChg>
        <pc:spChg chg="add del mod">
          <ac:chgData name="Olivier TOUZE" userId="be7c6831-f99a-4e89-bb2a-46990dccd815" providerId="ADAL" clId="{CED7732A-0542-49BF-A337-4B5B79435A8F}" dt="2020-09-10T08:22:51.290" v="834"/>
          <ac:spMkLst>
            <pc:docMk/>
            <pc:sldMk cId="2855305537" sldId="265"/>
            <ac:spMk id="105" creationId="{D3F7BA29-E8DC-4599-9CC0-D0D7E5695656}"/>
          </ac:spMkLst>
        </pc:spChg>
        <pc:spChg chg="add del mod">
          <ac:chgData name="Olivier TOUZE" userId="be7c6831-f99a-4e89-bb2a-46990dccd815" providerId="ADAL" clId="{CED7732A-0542-49BF-A337-4B5B79435A8F}" dt="2020-09-10T08:22:51.290" v="834"/>
          <ac:spMkLst>
            <pc:docMk/>
            <pc:sldMk cId="2855305537" sldId="265"/>
            <ac:spMk id="106" creationId="{47614675-B72D-4F8E-BED7-192D2F5BE10D}"/>
          </ac:spMkLst>
        </pc:spChg>
        <pc:spChg chg="add del mod">
          <ac:chgData name="Olivier TOUZE" userId="be7c6831-f99a-4e89-bb2a-46990dccd815" providerId="ADAL" clId="{CED7732A-0542-49BF-A337-4B5B79435A8F}" dt="2020-09-10T08:22:51.290" v="834"/>
          <ac:spMkLst>
            <pc:docMk/>
            <pc:sldMk cId="2855305537" sldId="265"/>
            <ac:spMk id="107" creationId="{A9630F55-6D91-41D3-A0A1-AB28DEF8FCB7}"/>
          </ac:spMkLst>
        </pc:spChg>
        <pc:spChg chg="add del mod">
          <ac:chgData name="Olivier TOUZE" userId="be7c6831-f99a-4e89-bb2a-46990dccd815" providerId="ADAL" clId="{CED7732A-0542-49BF-A337-4B5B79435A8F}" dt="2020-09-10T08:22:51.290" v="834"/>
          <ac:spMkLst>
            <pc:docMk/>
            <pc:sldMk cId="2855305537" sldId="265"/>
            <ac:spMk id="108" creationId="{EBD095F1-D9DF-4815-9DB0-174FD79F30DA}"/>
          </ac:spMkLst>
        </pc:spChg>
        <pc:spChg chg="del">
          <ac:chgData name="Olivier TOUZE" userId="be7c6831-f99a-4e89-bb2a-46990dccd815" providerId="ADAL" clId="{CED7732A-0542-49BF-A337-4B5B79435A8F}" dt="2020-09-10T08:22:27.513" v="822" actId="478"/>
          <ac:spMkLst>
            <pc:docMk/>
            <pc:sldMk cId="2855305537" sldId="265"/>
            <ac:spMk id="135" creationId="{DAD67009-1D64-4C40-889C-3D6FDDEC3E4D}"/>
          </ac:spMkLst>
        </pc:spChg>
        <pc:spChg chg="del">
          <ac:chgData name="Olivier TOUZE" userId="be7c6831-f99a-4e89-bb2a-46990dccd815" providerId="ADAL" clId="{CED7732A-0542-49BF-A337-4B5B79435A8F}" dt="2020-09-10T08:22:27.513" v="822" actId="478"/>
          <ac:spMkLst>
            <pc:docMk/>
            <pc:sldMk cId="2855305537" sldId="265"/>
            <ac:spMk id="136" creationId="{3E6666BF-9DB4-4A1E-BFAB-74F4D6C6A6A3}"/>
          </ac:spMkLst>
        </pc:spChg>
        <pc:spChg chg="del">
          <ac:chgData name="Olivier TOUZE" userId="be7c6831-f99a-4e89-bb2a-46990dccd815" providerId="ADAL" clId="{CED7732A-0542-49BF-A337-4B5B79435A8F}" dt="2020-09-10T08:22:27.513" v="822" actId="478"/>
          <ac:spMkLst>
            <pc:docMk/>
            <pc:sldMk cId="2855305537" sldId="265"/>
            <ac:spMk id="137" creationId="{B96E9E6B-DBC0-4DDA-9E47-2DCBD28875FC}"/>
          </ac:spMkLst>
        </pc:spChg>
        <pc:spChg chg="del">
          <ac:chgData name="Olivier TOUZE" userId="be7c6831-f99a-4e89-bb2a-46990dccd815" providerId="ADAL" clId="{CED7732A-0542-49BF-A337-4B5B79435A8F}" dt="2020-09-10T08:22:27.513" v="822" actId="478"/>
          <ac:spMkLst>
            <pc:docMk/>
            <pc:sldMk cId="2855305537" sldId="265"/>
            <ac:spMk id="138" creationId="{A5DB7B08-501D-44C8-9D59-E524CDCDAE8E}"/>
          </ac:spMkLst>
        </pc:spChg>
        <pc:spChg chg="del">
          <ac:chgData name="Olivier TOUZE" userId="be7c6831-f99a-4e89-bb2a-46990dccd815" providerId="ADAL" clId="{CED7732A-0542-49BF-A337-4B5B79435A8F}" dt="2020-09-10T08:22:27.513" v="822" actId="478"/>
          <ac:spMkLst>
            <pc:docMk/>
            <pc:sldMk cId="2855305537" sldId="265"/>
            <ac:spMk id="139" creationId="{2E63F021-070A-4D1B-8243-93D71F2D93FD}"/>
          </ac:spMkLst>
        </pc:spChg>
        <pc:spChg chg="del">
          <ac:chgData name="Olivier TOUZE" userId="be7c6831-f99a-4e89-bb2a-46990dccd815" providerId="ADAL" clId="{CED7732A-0542-49BF-A337-4B5B79435A8F}" dt="2020-09-10T08:22:27.513" v="822" actId="478"/>
          <ac:spMkLst>
            <pc:docMk/>
            <pc:sldMk cId="2855305537" sldId="265"/>
            <ac:spMk id="140" creationId="{25E6B495-43E8-4058-B153-4F66E8EE4BCC}"/>
          </ac:spMkLst>
        </pc:spChg>
        <pc:spChg chg="mod">
          <ac:chgData name="Olivier TOUZE" userId="be7c6831-f99a-4e89-bb2a-46990dccd815" providerId="ADAL" clId="{CED7732A-0542-49BF-A337-4B5B79435A8F}" dt="2020-09-10T08:13:35.909" v="729" actId="403"/>
          <ac:spMkLst>
            <pc:docMk/>
            <pc:sldMk cId="2855305537" sldId="265"/>
            <ac:spMk id="144" creationId="{29A0D79D-A416-4FAA-AA23-9B2F27A16505}"/>
          </ac:spMkLst>
        </pc:spChg>
        <pc:spChg chg="mod">
          <ac:chgData name="Olivier TOUZE" userId="be7c6831-f99a-4e89-bb2a-46990dccd815" providerId="ADAL" clId="{CED7732A-0542-49BF-A337-4B5B79435A8F}" dt="2020-09-10T09:18:59.727" v="1731" actId="108"/>
          <ac:spMkLst>
            <pc:docMk/>
            <pc:sldMk cId="2855305537" sldId="265"/>
            <ac:spMk id="157" creationId="{36B49999-730E-4403-B664-35B05991B82A}"/>
          </ac:spMkLst>
        </pc:spChg>
        <pc:spChg chg="mod">
          <ac:chgData name="Olivier TOUZE" userId="be7c6831-f99a-4e89-bb2a-46990dccd815" providerId="ADAL" clId="{CED7732A-0542-49BF-A337-4B5B79435A8F}" dt="2020-09-10T08:56:23.217" v="1202" actId="20577"/>
          <ac:spMkLst>
            <pc:docMk/>
            <pc:sldMk cId="2855305537" sldId="265"/>
            <ac:spMk id="165" creationId="{733D2337-FBBF-4218-9CC5-38BB3AFCFF14}"/>
          </ac:spMkLst>
        </pc:spChg>
        <pc:spChg chg="del">
          <ac:chgData name="Olivier TOUZE" userId="be7c6831-f99a-4e89-bb2a-46990dccd815" providerId="ADAL" clId="{CED7732A-0542-49BF-A337-4B5B79435A8F}" dt="2020-09-10T08:07:34.015" v="657" actId="478"/>
          <ac:spMkLst>
            <pc:docMk/>
            <pc:sldMk cId="2855305537" sldId="265"/>
            <ac:spMk id="166" creationId="{D3F5187C-8A29-44B4-ABBF-D2A3CABEF80E}"/>
          </ac:spMkLst>
        </pc:spChg>
        <pc:grpChg chg="mod">
          <ac:chgData name="Olivier TOUZE" userId="be7c6831-f99a-4e89-bb2a-46990dccd815" providerId="ADAL" clId="{CED7732A-0542-49BF-A337-4B5B79435A8F}" dt="2020-09-10T09:17:16.113" v="1678" actId="1035"/>
          <ac:grpSpMkLst>
            <pc:docMk/>
            <pc:sldMk cId="2855305537" sldId="265"/>
            <ac:grpSpMk id="45" creationId="{02E256D1-8A7F-4BB9-8090-82A4E938243A}"/>
          </ac:grpSpMkLst>
        </pc:grpChg>
        <pc:grpChg chg="add del mod">
          <ac:chgData name="Olivier TOUZE" userId="be7c6831-f99a-4e89-bb2a-46990dccd815" providerId="ADAL" clId="{CED7732A-0542-49BF-A337-4B5B79435A8F}" dt="2020-09-10T08:22:51.290" v="834"/>
          <ac:grpSpMkLst>
            <pc:docMk/>
            <pc:sldMk cId="2855305537" sldId="265"/>
            <ac:grpSpMk id="63" creationId="{E262B6C9-3BB1-4F08-8691-870F2939A73A}"/>
          </ac:grpSpMkLst>
        </pc:grpChg>
        <pc:grpChg chg="add del mod">
          <ac:chgData name="Olivier TOUZE" userId="be7c6831-f99a-4e89-bb2a-46990dccd815" providerId="ADAL" clId="{CED7732A-0542-49BF-A337-4B5B79435A8F}" dt="2020-09-10T08:22:51.290" v="834"/>
          <ac:grpSpMkLst>
            <pc:docMk/>
            <pc:sldMk cId="2855305537" sldId="265"/>
            <ac:grpSpMk id="66" creationId="{757D42CB-7EEF-4A45-93D8-DC75CC7F3088}"/>
          </ac:grpSpMkLst>
        </pc:grpChg>
        <pc:grpChg chg="mod">
          <ac:chgData name="Olivier TOUZE" userId="be7c6831-f99a-4e89-bb2a-46990dccd815" providerId="ADAL" clId="{CED7732A-0542-49BF-A337-4B5B79435A8F}" dt="2020-09-10T08:07:45.392" v="659" actId="1076"/>
          <ac:grpSpMkLst>
            <pc:docMk/>
            <pc:sldMk cId="2855305537" sldId="265"/>
            <ac:grpSpMk id="70" creationId="{88E150B7-7E41-485C-929A-974A636102D9}"/>
          </ac:grpSpMkLst>
        </pc:grpChg>
        <pc:grpChg chg="add del mod">
          <ac:chgData name="Olivier TOUZE" userId="be7c6831-f99a-4e89-bb2a-46990dccd815" providerId="ADAL" clId="{CED7732A-0542-49BF-A337-4B5B79435A8F}" dt="2020-09-10T08:22:51.290" v="834"/>
          <ac:grpSpMkLst>
            <pc:docMk/>
            <pc:sldMk cId="2855305537" sldId="265"/>
            <ac:grpSpMk id="76" creationId="{E3333337-7765-4C1D-A4A6-8631E41F3B58}"/>
          </ac:grpSpMkLst>
        </pc:grpChg>
        <pc:grpChg chg="add del mod">
          <ac:chgData name="Olivier TOUZE" userId="be7c6831-f99a-4e89-bb2a-46990dccd815" providerId="ADAL" clId="{CED7732A-0542-49BF-A337-4B5B79435A8F}" dt="2020-09-10T08:22:51.290" v="834"/>
          <ac:grpSpMkLst>
            <pc:docMk/>
            <pc:sldMk cId="2855305537" sldId="265"/>
            <ac:grpSpMk id="80" creationId="{B6902B8C-8469-43F6-AA71-FA4C4AB030DF}"/>
          </ac:grpSpMkLst>
        </pc:grpChg>
        <pc:grpChg chg="add del mod">
          <ac:chgData name="Olivier TOUZE" userId="be7c6831-f99a-4e89-bb2a-46990dccd815" providerId="ADAL" clId="{CED7732A-0542-49BF-A337-4B5B79435A8F}" dt="2020-09-10T08:22:51.290" v="834"/>
          <ac:grpSpMkLst>
            <pc:docMk/>
            <pc:sldMk cId="2855305537" sldId="265"/>
            <ac:grpSpMk id="85" creationId="{EC113851-E3FD-425A-870B-51FF94025AA1}"/>
          </ac:grpSpMkLst>
        </pc:grpChg>
        <pc:grpChg chg="add del mod">
          <ac:chgData name="Olivier TOUZE" userId="be7c6831-f99a-4e89-bb2a-46990dccd815" providerId="ADAL" clId="{CED7732A-0542-49BF-A337-4B5B79435A8F}" dt="2020-09-10T08:22:51.290" v="834"/>
          <ac:grpSpMkLst>
            <pc:docMk/>
            <pc:sldMk cId="2855305537" sldId="265"/>
            <ac:grpSpMk id="88" creationId="{83C715C6-4E68-404E-8B74-9A607C6C7627}"/>
          </ac:grpSpMkLst>
        </pc:grpChg>
        <pc:grpChg chg="add del mod">
          <ac:chgData name="Olivier TOUZE" userId="be7c6831-f99a-4e89-bb2a-46990dccd815" providerId="ADAL" clId="{CED7732A-0542-49BF-A337-4B5B79435A8F}" dt="2020-09-10T08:22:51.290" v="834"/>
          <ac:grpSpMkLst>
            <pc:docMk/>
            <pc:sldMk cId="2855305537" sldId="265"/>
            <ac:grpSpMk id="92" creationId="{01A18E21-7A8E-4B52-AB0C-48EBE9299A4D}"/>
          </ac:grpSpMkLst>
        </pc:grpChg>
        <pc:grpChg chg="add del mod">
          <ac:chgData name="Olivier TOUZE" userId="be7c6831-f99a-4e89-bb2a-46990dccd815" providerId="ADAL" clId="{CED7732A-0542-49BF-A337-4B5B79435A8F}" dt="2020-09-10T08:22:51.290" v="834"/>
          <ac:grpSpMkLst>
            <pc:docMk/>
            <pc:sldMk cId="2855305537" sldId="265"/>
            <ac:grpSpMk id="95" creationId="{6C5A5307-FC02-482D-8F3A-006162E42DAE}"/>
          </ac:grpSpMkLst>
        </pc:grpChg>
        <pc:grpChg chg="add del mod">
          <ac:chgData name="Olivier TOUZE" userId="be7c6831-f99a-4e89-bb2a-46990dccd815" providerId="ADAL" clId="{CED7732A-0542-49BF-A337-4B5B79435A8F}" dt="2020-09-10T08:22:51.290" v="834"/>
          <ac:grpSpMkLst>
            <pc:docMk/>
            <pc:sldMk cId="2855305537" sldId="265"/>
            <ac:grpSpMk id="99" creationId="{20B23C17-E8B9-4E70-BA48-4E390594A62E}"/>
          </ac:grpSpMkLst>
        </pc:grpChg>
        <pc:grpChg chg="del">
          <ac:chgData name="Olivier TOUZE" userId="be7c6831-f99a-4e89-bb2a-46990dccd815" providerId="ADAL" clId="{CED7732A-0542-49BF-A337-4B5B79435A8F}" dt="2020-09-10T08:22:27.513" v="822" actId="478"/>
          <ac:grpSpMkLst>
            <pc:docMk/>
            <pc:sldMk cId="2855305537" sldId="265"/>
            <ac:grpSpMk id="145" creationId="{B74B3AAD-E128-4846-8810-90AD305522ED}"/>
          </ac:grpSpMkLst>
        </pc:grpChg>
        <pc:picChg chg="add mod">
          <ac:chgData name="Olivier TOUZE" userId="be7c6831-f99a-4e89-bb2a-46990dccd815" providerId="ADAL" clId="{CED7732A-0542-49BF-A337-4B5B79435A8F}" dt="2020-09-10T08:10:39.073" v="679" actId="1076"/>
          <ac:picMkLst>
            <pc:docMk/>
            <pc:sldMk cId="2855305537" sldId="265"/>
            <ac:picMk id="6" creationId="{D800DE69-B5D7-4145-BD1D-CABD9017AC43}"/>
          </ac:picMkLst>
        </pc:picChg>
        <pc:picChg chg="add">
          <ac:chgData name="Olivier TOUZE" userId="be7c6831-f99a-4e89-bb2a-46990dccd815" providerId="ADAL" clId="{CED7732A-0542-49BF-A337-4B5B79435A8F}" dt="2020-09-10T08:15:29.227" v="742" actId="22"/>
          <ac:picMkLst>
            <pc:docMk/>
            <pc:sldMk cId="2855305537" sldId="265"/>
            <ac:picMk id="10" creationId="{90FEC56A-7431-4601-A160-1574AF4BD5CA}"/>
          </ac:picMkLst>
        </pc:picChg>
        <pc:picChg chg="add mod">
          <ac:chgData name="Olivier TOUZE" userId="be7c6831-f99a-4e89-bb2a-46990dccd815" providerId="ADAL" clId="{CED7732A-0542-49BF-A337-4B5B79435A8F}" dt="2020-09-10T09:05:27.311" v="1534" actId="1038"/>
          <ac:picMkLst>
            <pc:docMk/>
            <pc:sldMk cId="2855305537" sldId="265"/>
            <ac:picMk id="11" creationId="{0FDC1F15-C8C5-4AB2-A34C-F42B09BBF50C}"/>
          </ac:picMkLst>
        </pc:picChg>
        <pc:picChg chg="add mod">
          <ac:chgData name="Olivier TOUZE" userId="be7c6831-f99a-4e89-bb2a-46990dccd815" providerId="ADAL" clId="{CED7732A-0542-49BF-A337-4B5B79435A8F}" dt="2020-09-10T09:17:16.113" v="1678" actId="1035"/>
          <ac:picMkLst>
            <pc:docMk/>
            <pc:sldMk cId="2855305537" sldId="265"/>
            <ac:picMk id="14" creationId="{8EEB88BA-E6ED-461A-9821-C60873E4DF48}"/>
          </ac:picMkLst>
        </pc:picChg>
        <pc:picChg chg="del mod">
          <ac:chgData name="Olivier TOUZE" userId="be7c6831-f99a-4e89-bb2a-46990dccd815" providerId="ADAL" clId="{CED7732A-0542-49BF-A337-4B5B79435A8F}" dt="2020-09-10T08:15:17.715" v="741" actId="478"/>
          <ac:picMkLst>
            <pc:docMk/>
            <pc:sldMk cId="2855305537" sldId="265"/>
            <ac:picMk id="50" creationId="{6056F50D-CF7C-4C64-9E9B-267E74F98C8F}"/>
          </ac:picMkLst>
        </pc:picChg>
        <pc:picChg chg="del">
          <ac:chgData name="Olivier TOUZE" userId="be7c6831-f99a-4e89-bb2a-46990dccd815" providerId="ADAL" clId="{CED7732A-0542-49BF-A337-4B5B79435A8F}" dt="2020-09-10T08:07:34.015" v="657" actId="478"/>
          <ac:picMkLst>
            <pc:docMk/>
            <pc:sldMk cId="2855305537" sldId="265"/>
            <ac:picMk id="75" creationId="{958C0981-1A83-44AC-B622-01645166E315}"/>
          </ac:picMkLst>
        </pc:picChg>
        <pc:picChg chg="mod">
          <ac:chgData name="Olivier TOUZE" userId="be7c6831-f99a-4e89-bb2a-46990dccd815" providerId="ADAL" clId="{CED7732A-0542-49BF-A337-4B5B79435A8F}" dt="2020-09-10T08:22:38.127" v="831"/>
          <ac:picMkLst>
            <pc:docMk/>
            <pc:sldMk cId="2855305537" sldId="265"/>
            <ac:picMk id="78" creationId="{9C695761-021C-427B-B77E-513AFE71AA82}"/>
          </ac:picMkLst>
        </pc:picChg>
        <pc:picChg chg="mod">
          <ac:chgData name="Olivier TOUZE" userId="be7c6831-f99a-4e89-bb2a-46990dccd815" providerId="ADAL" clId="{CED7732A-0542-49BF-A337-4B5B79435A8F}" dt="2020-09-10T08:22:38.127" v="831"/>
          <ac:picMkLst>
            <pc:docMk/>
            <pc:sldMk cId="2855305537" sldId="265"/>
            <ac:picMk id="82" creationId="{C01CCAE7-7DC2-4E99-BF5B-C1175F41EB73}"/>
          </ac:picMkLst>
        </pc:picChg>
        <pc:picChg chg="mod">
          <ac:chgData name="Olivier TOUZE" userId="be7c6831-f99a-4e89-bb2a-46990dccd815" providerId="ADAL" clId="{CED7732A-0542-49BF-A337-4B5B79435A8F}" dt="2020-09-10T08:22:38.127" v="831"/>
          <ac:picMkLst>
            <pc:docMk/>
            <pc:sldMk cId="2855305537" sldId="265"/>
            <ac:picMk id="87" creationId="{714661B0-8870-476F-A684-7C110E06917C}"/>
          </ac:picMkLst>
        </pc:picChg>
        <pc:picChg chg="mod">
          <ac:chgData name="Olivier TOUZE" userId="be7c6831-f99a-4e89-bb2a-46990dccd815" providerId="ADAL" clId="{CED7732A-0542-49BF-A337-4B5B79435A8F}" dt="2020-09-10T08:22:38.127" v="831"/>
          <ac:picMkLst>
            <pc:docMk/>
            <pc:sldMk cId="2855305537" sldId="265"/>
            <ac:picMk id="91" creationId="{22174EF5-A733-4277-B396-2B75B77C702D}"/>
          </ac:picMkLst>
        </pc:picChg>
        <pc:picChg chg="mod">
          <ac:chgData name="Olivier TOUZE" userId="be7c6831-f99a-4e89-bb2a-46990dccd815" providerId="ADAL" clId="{CED7732A-0542-49BF-A337-4B5B79435A8F}" dt="2020-09-10T08:22:38.127" v="831"/>
          <ac:picMkLst>
            <pc:docMk/>
            <pc:sldMk cId="2855305537" sldId="265"/>
            <ac:picMk id="94" creationId="{45A24956-38C2-42A6-870B-5AFEF67709E0}"/>
          </ac:picMkLst>
        </pc:picChg>
        <pc:picChg chg="mod">
          <ac:chgData name="Olivier TOUZE" userId="be7c6831-f99a-4e89-bb2a-46990dccd815" providerId="ADAL" clId="{CED7732A-0542-49BF-A337-4B5B79435A8F}" dt="2020-09-10T08:22:38.127" v="831"/>
          <ac:picMkLst>
            <pc:docMk/>
            <pc:sldMk cId="2855305537" sldId="265"/>
            <ac:picMk id="97" creationId="{CE315ADA-18AD-46B7-9D84-8B4BFD7229F5}"/>
          </ac:picMkLst>
        </pc:picChg>
        <pc:picChg chg="mod">
          <ac:chgData name="Olivier TOUZE" userId="be7c6831-f99a-4e89-bb2a-46990dccd815" providerId="ADAL" clId="{CED7732A-0542-49BF-A337-4B5B79435A8F}" dt="2020-09-10T08:22:38.127" v="831"/>
          <ac:picMkLst>
            <pc:docMk/>
            <pc:sldMk cId="2855305537" sldId="265"/>
            <ac:picMk id="101" creationId="{7369838D-7FB5-4CD5-879E-C6B8D055D64F}"/>
          </ac:picMkLst>
        </pc:picChg>
        <pc:cxnChg chg="mod">
          <ac:chgData name="Olivier TOUZE" userId="be7c6831-f99a-4e89-bb2a-46990dccd815" providerId="ADAL" clId="{CED7732A-0542-49BF-A337-4B5B79435A8F}" dt="2020-09-10T08:22:38.127" v="831"/>
          <ac:cxnSpMkLst>
            <pc:docMk/>
            <pc:sldMk cId="2855305537" sldId="265"/>
            <ac:cxnSpMk id="68" creationId="{22E26DF9-B923-4B99-894D-6FB59F812B05}"/>
          </ac:cxnSpMkLst>
        </pc:cxnChg>
      </pc:sldChg>
      <pc:sldChg chg="add">
        <pc:chgData name="Olivier TOUZE" userId="be7c6831-f99a-4e89-bb2a-46990dccd815" providerId="ADAL" clId="{CED7732A-0542-49BF-A337-4B5B79435A8F}" dt="2020-09-10T09:27:02.852" v="1733"/>
        <pc:sldMkLst>
          <pc:docMk/>
          <pc:sldMk cId="3208830690" sldId="1081"/>
        </pc:sldMkLst>
      </pc:sldChg>
      <pc:sldChg chg="add">
        <pc:chgData name="Olivier TOUZE" userId="be7c6831-f99a-4e89-bb2a-46990dccd815" providerId="ADAL" clId="{CED7732A-0542-49BF-A337-4B5B79435A8F}" dt="2020-09-10T09:27:02.852" v="1733"/>
        <pc:sldMkLst>
          <pc:docMk/>
          <pc:sldMk cId="4212922907" sldId="1082"/>
        </pc:sldMkLst>
      </pc:sldChg>
      <pc:sldChg chg="add">
        <pc:chgData name="Olivier TOUZE" userId="be7c6831-f99a-4e89-bb2a-46990dccd815" providerId="ADAL" clId="{CED7732A-0542-49BF-A337-4B5B79435A8F}" dt="2020-09-10T09:27:02.852" v="1733"/>
        <pc:sldMkLst>
          <pc:docMk/>
          <pc:sldMk cId="2311736726" sldId="1083"/>
        </pc:sldMkLst>
      </pc:sldChg>
      <pc:sldChg chg="add">
        <pc:chgData name="Olivier TOUZE" userId="be7c6831-f99a-4e89-bb2a-46990dccd815" providerId="ADAL" clId="{CED7732A-0542-49BF-A337-4B5B79435A8F}" dt="2020-09-10T09:27:02.852" v="1733"/>
        <pc:sldMkLst>
          <pc:docMk/>
          <pc:sldMk cId="2441389468" sldId="3013"/>
        </pc:sldMkLst>
      </pc:sldChg>
    </pc:docChg>
  </pc:docChgLst>
  <pc:docChgLst>
    <pc:chgData name="Renaud VELTER" userId="2b06659f-c4d8-4d7b-95dc-d6b7f4bdef01" providerId="ADAL" clId="{3ADE86FB-1297-4D93-A60D-B40E283416F7}"/>
    <pc:docChg chg="undo redo custSel addSld delSld modSld sldOrd">
      <pc:chgData name="Renaud VELTER" userId="2b06659f-c4d8-4d7b-95dc-d6b7f4bdef01" providerId="ADAL" clId="{3ADE86FB-1297-4D93-A60D-B40E283416F7}" dt="2020-10-13T13:36:54.671" v="825" actId="47"/>
      <pc:docMkLst>
        <pc:docMk/>
      </pc:docMkLst>
      <pc:sldChg chg="del">
        <pc:chgData name="Renaud VELTER" userId="2b06659f-c4d8-4d7b-95dc-d6b7f4bdef01" providerId="ADAL" clId="{3ADE86FB-1297-4D93-A60D-B40E283416F7}" dt="2020-10-08T08:04:49.546" v="205" actId="47"/>
        <pc:sldMkLst>
          <pc:docMk/>
          <pc:sldMk cId="2039731655" sldId="263"/>
        </pc:sldMkLst>
      </pc:sldChg>
      <pc:sldChg chg="addSp delSp modSp del mod delAnim">
        <pc:chgData name="Renaud VELTER" userId="2b06659f-c4d8-4d7b-95dc-d6b7f4bdef01" providerId="ADAL" clId="{3ADE86FB-1297-4D93-A60D-B40E283416F7}" dt="2020-10-13T13:12:53.666" v="630" actId="47"/>
        <pc:sldMkLst>
          <pc:docMk/>
          <pc:sldMk cId="1496210762" sldId="264"/>
        </pc:sldMkLst>
        <pc:spChg chg="del">
          <ac:chgData name="Renaud VELTER" userId="2b06659f-c4d8-4d7b-95dc-d6b7f4bdef01" providerId="ADAL" clId="{3ADE86FB-1297-4D93-A60D-B40E283416F7}" dt="2020-10-08T08:16:45.084" v="215" actId="478"/>
          <ac:spMkLst>
            <pc:docMk/>
            <pc:sldMk cId="1496210762" sldId="264"/>
            <ac:spMk id="4" creationId="{FEC00C89-8712-4D36-AAC2-0C99941F133D}"/>
          </ac:spMkLst>
        </pc:spChg>
        <pc:spChg chg="del">
          <ac:chgData name="Renaud VELTER" userId="2b06659f-c4d8-4d7b-95dc-d6b7f4bdef01" providerId="ADAL" clId="{3ADE86FB-1297-4D93-A60D-B40E283416F7}" dt="2020-10-08T08:16:45.084" v="215" actId="478"/>
          <ac:spMkLst>
            <pc:docMk/>
            <pc:sldMk cId="1496210762" sldId="264"/>
            <ac:spMk id="5" creationId="{2584C733-C0F0-4127-90CE-5920474117DC}"/>
          </ac:spMkLst>
        </pc:spChg>
        <pc:spChg chg="del">
          <ac:chgData name="Renaud VELTER" userId="2b06659f-c4d8-4d7b-95dc-d6b7f4bdef01" providerId="ADAL" clId="{3ADE86FB-1297-4D93-A60D-B40E283416F7}" dt="2020-10-08T08:16:45.084" v="215" actId="478"/>
          <ac:spMkLst>
            <pc:docMk/>
            <pc:sldMk cId="1496210762" sldId="264"/>
            <ac:spMk id="8" creationId="{4D1A00E4-8997-4A86-B22B-CE44BE1F61F7}"/>
          </ac:spMkLst>
        </pc:spChg>
        <pc:spChg chg="del">
          <ac:chgData name="Renaud VELTER" userId="2b06659f-c4d8-4d7b-95dc-d6b7f4bdef01" providerId="ADAL" clId="{3ADE86FB-1297-4D93-A60D-B40E283416F7}" dt="2020-10-08T08:16:45.084" v="215" actId="478"/>
          <ac:spMkLst>
            <pc:docMk/>
            <pc:sldMk cId="1496210762" sldId="264"/>
            <ac:spMk id="9" creationId="{9FC9D894-E410-475B-B4E9-723D6A0DA515}"/>
          </ac:spMkLst>
        </pc:spChg>
        <pc:spChg chg="del">
          <ac:chgData name="Renaud VELTER" userId="2b06659f-c4d8-4d7b-95dc-d6b7f4bdef01" providerId="ADAL" clId="{3ADE86FB-1297-4D93-A60D-B40E283416F7}" dt="2020-10-08T08:16:45.084" v="215" actId="478"/>
          <ac:spMkLst>
            <pc:docMk/>
            <pc:sldMk cId="1496210762" sldId="264"/>
            <ac:spMk id="10" creationId="{ACACB7B3-5179-4D78-BE6B-E1341BE99608}"/>
          </ac:spMkLst>
        </pc:spChg>
        <pc:spChg chg="del">
          <ac:chgData name="Renaud VELTER" userId="2b06659f-c4d8-4d7b-95dc-d6b7f4bdef01" providerId="ADAL" clId="{3ADE86FB-1297-4D93-A60D-B40E283416F7}" dt="2020-10-08T08:16:45.084" v="215" actId="478"/>
          <ac:spMkLst>
            <pc:docMk/>
            <pc:sldMk cId="1496210762" sldId="264"/>
            <ac:spMk id="11" creationId="{D350D230-20AF-4963-9539-7B5877168A81}"/>
          </ac:spMkLst>
        </pc:spChg>
        <pc:spChg chg="del">
          <ac:chgData name="Renaud VELTER" userId="2b06659f-c4d8-4d7b-95dc-d6b7f4bdef01" providerId="ADAL" clId="{3ADE86FB-1297-4D93-A60D-B40E283416F7}" dt="2020-10-08T08:16:45.084" v="215" actId="478"/>
          <ac:spMkLst>
            <pc:docMk/>
            <pc:sldMk cId="1496210762" sldId="264"/>
            <ac:spMk id="12" creationId="{7BA7BEEB-B3A4-4D47-BB4D-C30F1314E73A}"/>
          </ac:spMkLst>
        </pc:spChg>
        <pc:spChg chg="del">
          <ac:chgData name="Renaud VELTER" userId="2b06659f-c4d8-4d7b-95dc-d6b7f4bdef01" providerId="ADAL" clId="{3ADE86FB-1297-4D93-A60D-B40E283416F7}" dt="2020-10-08T08:16:45.084" v="215" actId="478"/>
          <ac:spMkLst>
            <pc:docMk/>
            <pc:sldMk cId="1496210762" sldId="264"/>
            <ac:spMk id="13" creationId="{256AF072-9207-4D6B-8E6D-2BC19A48D079}"/>
          </ac:spMkLst>
        </pc:spChg>
        <pc:spChg chg="del">
          <ac:chgData name="Renaud VELTER" userId="2b06659f-c4d8-4d7b-95dc-d6b7f4bdef01" providerId="ADAL" clId="{3ADE86FB-1297-4D93-A60D-B40E283416F7}" dt="2020-10-08T08:16:45.084" v="215" actId="478"/>
          <ac:spMkLst>
            <pc:docMk/>
            <pc:sldMk cId="1496210762" sldId="264"/>
            <ac:spMk id="14" creationId="{5EA4B78E-5824-4C3E-8D9E-5059D910CCB5}"/>
          </ac:spMkLst>
        </pc:spChg>
        <pc:spChg chg="del">
          <ac:chgData name="Renaud VELTER" userId="2b06659f-c4d8-4d7b-95dc-d6b7f4bdef01" providerId="ADAL" clId="{3ADE86FB-1297-4D93-A60D-B40E283416F7}" dt="2020-10-08T08:16:45.084" v="215" actId="478"/>
          <ac:spMkLst>
            <pc:docMk/>
            <pc:sldMk cId="1496210762" sldId="264"/>
            <ac:spMk id="17" creationId="{48320E80-B4ED-4CE2-8358-702DA26AF2B9}"/>
          </ac:spMkLst>
        </pc:spChg>
        <pc:spChg chg="mod">
          <ac:chgData name="Renaud VELTER" userId="2b06659f-c4d8-4d7b-95dc-d6b7f4bdef01" providerId="ADAL" clId="{3ADE86FB-1297-4D93-A60D-B40E283416F7}" dt="2020-10-08T08:18:09.953" v="247" actId="14100"/>
          <ac:spMkLst>
            <pc:docMk/>
            <pc:sldMk cId="1496210762" sldId="264"/>
            <ac:spMk id="19" creationId="{45674DB7-A91F-456B-B36D-0FC7821CF134}"/>
          </ac:spMkLst>
        </pc:spChg>
        <pc:spChg chg="mod">
          <ac:chgData name="Renaud VELTER" userId="2b06659f-c4d8-4d7b-95dc-d6b7f4bdef01" providerId="ADAL" clId="{3ADE86FB-1297-4D93-A60D-B40E283416F7}" dt="2020-10-08T08:18:09.953" v="247" actId="14100"/>
          <ac:spMkLst>
            <pc:docMk/>
            <pc:sldMk cId="1496210762" sldId="264"/>
            <ac:spMk id="20" creationId="{D66399EC-9251-4883-BE6B-17228A7981C9}"/>
          </ac:spMkLst>
        </pc:spChg>
        <pc:spChg chg="mod">
          <ac:chgData name="Renaud VELTER" userId="2b06659f-c4d8-4d7b-95dc-d6b7f4bdef01" providerId="ADAL" clId="{3ADE86FB-1297-4D93-A60D-B40E283416F7}" dt="2020-10-08T08:18:09.953" v="247" actId="14100"/>
          <ac:spMkLst>
            <pc:docMk/>
            <pc:sldMk cId="1496210762" sldId="264"/>
            <ac:spMk id="21" creationId="{E171A398-7633-4A04-80FF-7645C56F071D}"/>
          </ac:spMkLst>
        </pc:spChg>
        <pc:spChg chg="mod">
          <ac:chgData name="Renaud VELTER" userId="2b06659f-c4d8-4d7b-95dc-d6b7f4bdef01" providerId="ADAL" clId="{3ADE86FB-1297-4D93-A60D-B40E283416F7}" dt="2020-10-08T07:49:55.886" v="0" actId="313"/>
          <ac:spMkLst>
            <pc:docMk/>
            <pc:sldMk cId="1496210762" sldId="264"/>
            <ac:spMk id="61" creationId="{05A70580-053D-49A5-B910-AB75441F9E91}"/>
          </ac:spMkLst>
        </pc:spChg>
        <pc:spChg chg="mod">
          <ac:chgData name="Renaud VELTER" userId="2b06659f-c4d8-4d7b-95dc-d6b7f4bdef01" providerId="ADAL" clId="{3ADE86FB-1297-4D93-A60D-B40E283416F7}" dt="2020-10-08T08:24:55.319" v="363" actId="6549"/>
          <ac:spMkLst>
            <pc:docMk/>
            <pc:sldMk cId="1496210762" sldId="264"/>
            <ac:spMk id="62" creationId="{87769DE0-ED75-4E86-B206-618E414EB76C}"/>
          </ac:spMkLst>
        </pc:spChg>
        <pc:spChg chg="del">
          <ac:chgData name="Renaud VELTER" userId="2b06659f-c4d8-4d7b-95dc-d6b7f4bdef01" providerId="ADAL" clId="{3ADE86FB-1297-4D93-A60D-B40E283416F7}" dt="2020-10-08T08:16:45.084" v="215" actId="478"/>
          <ac:spMkLst>
            <pc:docMk/>
            <pc:sldMk cId="1496210762" sldId="264"/>
            <ac:spMk id="82" creationId="{D8639F0D-FDFA-4AE1-ABEA-75E1F43D5C98}"/>
          </ac:spMkLst>
        </pc:spChg>
        <pc:spChg chg="del">
          <ac:chgData name="Renaud VELTER" userId="2b06659f-c4d8-4d7b-95dc-d6b7f4bdef01" providerId="ADAL" clId="{3ADE86FB-1297-4D93-A60D-B40E283416F7}" dt="2020-10-08T08:16:45.084" v="215" actId="478"/>
          <ac:spMkLst>
            <pc:docMk/>
            <pc:sldMk cId="1496210762" sldId="264"/>
            <ac:spMk id="84" creationId="{06D8ACAC-2750-4EB3-B926-F849FA0C9981}"/>
          </ac:spMkLst>
        </pc:spChg>
        <pc:spChg chg="del">
          <ac:chgData name="Renaud VELTER" userId="2b06659f-c4d8-4d7b-95dc-d6b7f4bdef01" providerId="ADAL" clId="{3ADE86FB-1297-4D93-A60D-B40E283416F7}" dt="2020-10-08T08:16:45.084" v="215" actId="478"/>
          <ac:spMkLst>
            <pc:docMk/>
            <pc:sldMk cId="1496210762" sldId="264"/>
            <ac:spMk id="86" creationId="{88E7964A-ED1E-41ED-B4E0-2CC9EB45284F}"/>
          </ac:spMkLst>
        </pc:spChg>
        <pc:spChg chg="mod">
          <ac:chgData name="Renaud VELTER" userId="2b06659f-c4d8-4d7b-95dc-d6b7f4bdef01" providerId="ADAL" clId="{3ADE86FB-1297-4D93-A60D-B40E283416F7}" dt="2020-10-08T08:16:27.699" v="214" actId="1076"/>
          <ac:spMkLst>
            <pc:docMk/>
            <pc:sldMk cId="1496210762" sldId="264"/>
            <ac:spMk id="132" creationId="{B2356B1D-1E16-4434-95D5-A49EE76A88C4}"/>
          </ac:spMkLst>
        </pc:spChg>
        <pc:spChg chg="mod">
          <ac:chgData name="Renaud VELTER" userId="2b06659f-c4d8-4d7b-95dc-d6b7f4bdef01" providerId="ADAL" clId="{3ADE86FB-1297-4D93-A60D-B40E283416F7}" dt="2020-10-08T08:18:57.985" v="259" actId="1035"/>
          <ac:spMkLst>
            <pc:docMk/>
            <pc:sldMk cId="1496210762" sldId="264"/>
            <ac:spMk id="134" creationId="{4F2D117A-F5F1-4E37-8EBC-53D112ED069A}"/>
          </ac:spMkLst>
        </pc:spChg>
        <pc:spChg chg="del">
          <ac:chgData name="Renaud VELTER" userId="2b06659f-c4d8-4d7b-95dc-d6b7f4bdef01" providerId="ADAL" clId="{3ADE86FB-1297-4D93-A60D-B40E283416F7}" dt="2020-10-08T08:16:03.652" v="212" actId="478"/>
          <ac:spMkLst>
            <pc:docMk/>
            <pc:sldMk cId="1496210762" sldId="264"/>
            <ac:spMk id="136" creationId="{1BC488BE-197C-4A47-B95E-84EEDD7933A8}"/>
          </ac:spMkLst>
        </pc:spChg>
        <pc:grpChg chg="mod">
          <ac:chgData name="Renaud VELTER" userId="2b06659f-c4d8-4d7b-95dc-d6b7f4bdef01" providerId="ADAL" clId="{3ADE86FB-1297-4D93-A60D-B40E283416F7}" dt="2020-10-08T08:17:58.586" v="245" actId="1035"/>
          <ac:grpSpMkLst>
            <pc:docMk/>
            <pc:sldMk cId="1496210762" sldId="264"/>
            <ac:grpSpMk id="18" creationId="{7E475B2B-5E4E-484A-8B67-0DD685510DC3}"/>
          </ac:grpSpMkLst>
        </pc:grpChg>
        <pc:picChg chg="add del mod">
          <ac:chgData name="Renaud VELTER" userId="2b06659f-c4d8-4d7b-95dc-d6b7f4bdef01" providerId="ADAL" clId="{3ADE86FB-1297-4D93-A60D-B40E283416F7}" dt="2020-10-13T13:11:42.771" v="604" actId="478"/>
          <ac:picMkLst>
            <pc:docMk/>
            <pc:sldMk cId="1496210762" sldId="264"/>
            <ac:picMk id="2" creationId="{37B6752D-5A1E-4195-A127-E1CA9575234D}"/>
          </ac:picMkLst>
        </pc:picChg>
        <pc:picChg chg="add del mod">
          <ac:chgData name="Renaud VELTER" userId="2b06659f-c4d8-4d7b-95dc-d6b7f4bdef01" providerId="ADAL" clId="{3ADE86FB-1297-4D93-A60D-B40E283416F7}" dt="2020-10-08T09:02:56.714" v="368" actId="21"/>
          <ac:picMkLst>
            <pc:docMk/>
            <pc:sldMk cId="1496210762" sldId="264"/>
            <ac:picMk id="60" creationId="{D900C784-77D4-421B-BA53-55317B88A6D1}"/>
          </ac:picMkLst>
        </pc:picChg>
        <pc:picChg chg="del">
          <ac:chgData name="Renaud VELTER" userId="2b06659f-c4d8-4d7b-95dc-d6b7f4bdef01" providerId="ADAL" clId="{3ADE86FB-1297-4D93-A60D-B40E283416F7}" dt="2020-10-08T08:16:00.656" v="211" actId="478"/>
          <ac:picMkLst>
            <pc:docMk/>
            <pc:sldMk cId="1496210762" sldId="264"/>
            <ac:picMk id="135" creationId="{F0877E52-93AF-4988-8544-5B6874C4DE4F}"/>
          </ac:picMkLst>
        </pc:picChg>
      </pc:sldChg>
      <pc:sldChg chg="addSp delSp modSp mod">
        <pc:chgData name="Renaud VELTER" userId="2b06659f-c4d8-4d7b-95dc-d6b7f4bdef01" providerId="ADAL" clId="{3ADE86FB-1297-4D93-A60D-B40E283416F7}" dt="2020-10-13T13:14:05.492" v="631" actId="1076"/>
        <pc:sldMkLst>
          <pc:docMk/>
          <pc:sldMk cId="2855305537" sldId="265"/>
        </pc:sldMkLst>
        <pc:spChg chg="mod">
          <ac:chgData name="Renaud VELTER" userId="2b06659f-c4d8-4d7b-95dc-d6b7f4bdef01" providerId="ADAL" clId="{3ADE86FB-1297-4D93-A60D-B40E283416F7}" dt="2020-10-08T09:03:58.767" v="394" actId="1035"/>
          <ac:spMkLst>
            <pc:docMk/>
            <pc:sldMk cId="2855305537" sldId="265"/>
            <ac:spMk id="7" creationId="{519B0EC4-5A6F-4ADB-BDC8-B4CF75A1B2D0}"/>
          </ac:spMkLst>
        </pc:spChg>
        <pc:spChg chg="mod">
          <ac:chgData name="Renaud VELTER" userId="2b06659f-c4d8-4d7b-95dc-d6b7f4bdef01" providerId="ADAL" clId="{3ADE86FB-1297-4D93-A60D-B40E283416F7}" dt="2020-10-08T08:19:47.996" v="285" actId="6549"/>
          <ac:spMkLst>
            <pc:docMk/>
            <pc:sldMk cId="2855305537" sldId="265"/>
            <ac:spMk id="9" creationId="{DD6A06FF-1DFF-4A24-9577-1456D995FFC1}"/>
          </ac:spMkLst>
        </pc:spChg>
        <pc:spChg chg="mod">
          <ac:chgData name="Renaud VELTER" userId="2b06659f-c4d8-4d7b-95dc-d6b7f4bdef01" providerId="ADAL" clId="{3ADE86FB-1297-4D93-A60D-B40E283416F7}" dt="2020-10-08T09:04:07.431" v="396" actId="1036"/>
          <ac:spMkLst>
            <pc:docMk/>
            <pc:sldMk cId="2855305537" sldId="265"/>
            <ac:spMk id="12" creationId="{3EC959D0-AEC6-4521-AA74-5264E439BE96}"/>
          </ac:spMkLst>
        </pc:spChg>
        <pc:spChg chg="mod">
          <ac:chgData name="Renaud VELTER" userId="2b06659f-c4d8-4d7b-95dc-d6b7f4bdef01" providerId="ADAL" clId="{3ADE86FB-1297-4D93-A60D-B40E283416F7}" dt="2020-10-08T09:03:48.445" v="385" actId="14100"/>
          <ac:spMkLst>
            <pc:docMk/>
            <pc:sldMk cId="2855305537" sldId="265"/>
            <ac:spMk id="144" creationId="{29A0D79D-A416-4FAA-AA23-9B2F27A16505}"/>
          </ac:spMkLst>
        </pc:spChg>
        <pc:spChg chg="mod">
          <ac:chgData name="Renaud VELTER" userId="2b06659f-c4d8-4d7b-95dc-d6b7f4bdef01" providerId="ADAL" clId="{3ADE86FB-1297-4D93-A60D-B40E283416F7}" dt="2020-10-08T09:04:07.431" v="396" actId="1036"/>
          <ac:spMkLst>
            <pc:docMk/>
            <pc:sldMk cId="2855305537" sldId="265"/>
            <ac:spMk id="165" creationId="{733D2337-FBBF-4218-9CC5-38BB3AFCFF14}"/>
          </ac:spMkLst>
        </pc:spChg>
        <pc:picChg chg="add mod">
          <ac:chgData name="Renaud VELTER" userId="2b06659f-c4d8-4d7b-95dc-d6b7f4bdef01" providerId="ADAL" clId="{3ADE86FB-1297-4D93-A60D-B40E283416F7}" dt="2020-10-13T13:14:05.492" v="631" actId="1076"/>
          <ac:picMkLst>
            <pc:docMk/>
            <pc:sldMk cId="2855305537" sldId="265"/>
            <ac:picMk id="2" creationId="{33FE4144-55A5-4FB9-8295-53094A8A755F}"/>
          </ac:picMkLst>
        </pc:picChg>
        <pc:picChg chg="del mod">
          <ac:chgData name="Renaud VELTER" userId="2b06659f-c4d8-4d7b-95dc-d6b7f4bdef01" providerId="ADAL" clId="{3ADE86FB-1297-4D93-A60D-B40E283416F7}" dt="2020-10-08T09:02:38.667" v="364" actId="21"/>
          <ac:picMkLst>
            <pc:docMk/>
            <pc:sldMk cId="2855305537" sldId="265"/>
            <ac:picMk id="11" creationId="{0FDC1F15-C8C5-4AB2-A34C-F42B09BBF50C}"/>
          </ac:picMkLst>
        </pc:picChg>
      </pc:sldChg>
      <pc:sldChg chg="del">
        <pc:chgData name="Renaud VELTER" userId="2b06659f-c4d8-4d7b-95dc-d6b7f4bdef01" providerId="ADAL" clId="{3ADE86FB-1297-4D93-A60D-B40E283416F7}" dt="2020-10-13T13:27:30.029" v="758" actId="47"/>
        <pc:sldMkLst>
          <pc:docMk/>
          <pc:sldMk cId="3208830690" sldId="1081"/>
        </pc:sldMkLst>
      </pc:sldChg>
      <pc:sldChg chg="del ord">
        <pc:chgData name="Renaud VELTER" userId="2b06659f-c4d8-4d7b-95dc-d6b7f4bdef01" providerId="ADAL" clId="{3ADE86FB-1297-4D93-A60D-B40E283416F7}" dt="2020-10-13T13:36:49.551" v="824" actId="47"/>
        <pc:sldMkLst>
          <pc:docMk/>
          <pc:sldMk cId="4212922907" sldId="1082"/>
        </pc:sldMkLst>
      </pc:sldChg>
      <pc:sldChg chg="del ord">
        <pc:chgData name="Renaud VELTER" userId="2b06659f-c4d8-4d7b-95dc-d6b7f4bdef01" providerId="ADAL" clId="{3ADE86FB-1297-4D93-A60D-B40E283416F7}" dt="2020-10-13T13:27:17.606" v="757" actId="47"/>
        <pc:sldMkLst>
          <pc:docMk/>
          <pc:sldMk cId="2311736726" sldId="1083"/>
        </pc:sldMkLst>
      </pc:sldChg>
      <pc:sldChg chg="del">
        <pc:chgData name="Renaud VELTER" userId="2b06659f-c4d8-4d7b-95dc-d6b7f4bdef01" providerId="ADAL" clId="{3ADE86FB-1297-4D93-A60D-B40E283416F7}" dt="2020-10-13T13:36:54.671" v="825" actId="47"/>
        <pc:sldMkLst>
          <pc:docMk/>
          <pc:sldMk cId="2441389468" sldId="3013"/>
        </pc:sldMkLst>
      </pc:sldChg>
      <pc:sldChg chg="addSp delSp modSp add mod">
        <pc:chgData name="Renaud VELTER" userId="2b06659f-c4d8-4d7b-95dc-d6b7f4bdef01" providerId="ADAL" clId="{3ADE86FB-1297-4D93-A60D-B40E283416F7}" dt="2020-10-13T13:36:28.412" v="823" actId="20577"/>
        <pc:sldMkLst>
          <pc:docMk/>
          <pc:sldMk cId="577377743" sldId="3014"/>
        </pc:sldMkLst>
        <pc:spChg chg="del">
          <ac:chgData name="Renaud VELTER" userId="2b06659f-c4d8-4d7b-95dc-d6b7f4bdef01" providerId="ADAL" clId="{3ADE86FB-1297-4D93-A60D-B40E283416F7}" dt="2020-10-13T13:32:08.789" v="783" actId="478"/>
          <ac:spMkLst>
            <pc:docMk/>
            <pc:sldMk cId="577377743" sldId="3014"/>
            <ac:spMk id="6" creationId="{695622C0-FF6B-45BB-B8D7-B2B7FFB652FA}"/>
          </ac:spMkLst>
        </pc:spChg>
        <pc:spChg chg="del">
          <ac:chgData name="Renaud VELTER" userId="2b06659f-c4d8-4d7b-95dc-d6b7f4bdef01" providerId="ADAL" clId="{3ADE86FB-1297-4D93-A60D-B40E283416F7}" dt="2020-10-08T07:51:30.728" v="9" actId="478"/>
          <ac:spMkLst>
            <pc:docMk/>
            <pc:sldMk cId="577377743" sldId="3014"/>
            <ac:spMk id="7" creationId="{2F0868E8-8D26-4542-A14C-795A5C660E1D}"/>
          </ac:spMkLst>
        </pc:spChg>
        <pc:spChg chg="add mod">
          <ac:chgData name="Renaud VELTER" userId="2b06659f-c4d8-4d7b-95dc-d6b7f4bdef01" providerId="ADAL" clId="{3ADE86FB-1297-4D93-A60D-B40E283416F7}" dt="2020-10-08T07:51:17.454" v="8" actId="1035"/>
          <ac:spMkLst>
            <pc:docMk/>
            <pc:sldMk cId="577377743" sldId="3014"/>
            <ac:spMk id="8" creationId="{9B0F26CF-32FD-4603-9444-911C7358445E}"/>
          </ac:spMkLst>
        </pc:spChg>
        <pc:spChg chg="add mod">
          <ac:chgData name="Renaud VELTER" userId="2b06659f-c4d8-4d7b-95dc-d6b7f4bdef01" providerId="ADAL" clId="{3ADE86FB-1297-4D93-A60D-B40E283416F7}" dt="2020-10-13T13:27:03.179" v="756" actId="6549"/>
          <ac:spMkLst>
            <pc:docMk/>
            <pc:sldMk cId="577377743" sldId="3014"/>
            <ac:spMk id="10" creationId="{1FE9807D-5A80-4913-8933-34D1646C5740}"/>
          </ac:spMkLst>
        </pc:spChg>
        <pc:spChg chg="add mod">
          <ac:chgData name="Renaud VELTER" userId="2b06659f-c4d8-4d7b-95dc-d6b7f4bdef01" providerId="ADAL" clId="{3ADE86FB-1297-4D93-A60D-B40E283416F7}" dt="2020-10-08T07:51:17.454" v="8" actId="1035"/>
          <ac:spMkLst>
            <pc:docMk/>
            <pc:sldMk cId="577377743" sldId="3014"/>
            <ac:spMk id="11" creationId="{6DD8640C-A666-4DA1-80FF-D23957633B7B}"/>
          </ac:spMkLst>
        </pc:spChg>
        <pc:spChg chg="add mod">
          <ac:chgData name="Renaud VELTER" userId="2b06659f-c4d8-4d7b-95dc-d6b7f4bdef01" providerId="ADAL" clId="{3ADE86FB-1297-4D93-A60D-B40E283416F7}" dt="2020-10-08T07:51:17.454" v="8" actId="1035"/>
          <ac:spMkLst>
            <pc:docMk/>
            <pc:sldMk cId="577377743" sldId="3014"/>
            <ac:spMk id="13" creationId="{19951299-767D-4870-A21D-F372065D64FA}"/>
          </ac:spMkLst>
        </pc:spChg>
        <pc:spChg chg="add mod">
          <ac:chgData name="Renaud VELTER" userId="2b06659f-c4d8-4d7b-95dc-d6b7f4bdef01" providerId="ADAL" clId="{3ADE86FB-1297-4D93-A60D-B40E283416F7}" dt="2020-10-13T13:17:04.611" v="641" actId="20577"/>
          <ac:spMkLst>
            <pc:docMk/>
            <pc:sldMk cId="577377743" sldId="3014"/>
            <ac:spMk id="14" creationId="{70793E92-90F3-439F-978E-B959BA6E9503}"/>
          </ac:spMkLst>
        </pc:spChg>
        <pc:spChg chg="add mod">
          <ac:chgData name="Renaud VELTER" userId="2b06659f-c4d8-4d7b-95dc-d6b7f4bdef01" providerId="ADAL" clId="{3ADE86FB-1297-4D93-A60D-B40E283416F7}" dt="2020-10-13T13:19:03.844" v="667" actId="20577"/>
          <ac:spMkLst>
            <pc:docMk/>
            <pc:sldMk cId="577377743" sldId="3014"/>
            <ac:spMk id="15" creationId="{9AFA45D0-ED88-4D87-8ED2-17C9394534B5}"/>
          </ac:spMkLst>
        </pc:spChg>
        <pc:spChg chg="add mod">
          <ac:chgData name="Renaud VELTER" userId="2b06659f-c4d8-4d7b-95dc-d6b7f4bdef01" providerId="ADAL" clId="{3ADE86FB-1297-4D93-A60D-B40E283416F7}" dt="2020-10-13T13:28:51.540" v="772" actId="20577"/>
          <ac:spMkLst>
            <pc:docMk/>
            <pc:sldMk cId="577377743" sldId="3014"/>
            <ac:spMk id="16" creationId="{0CCE0A4D-DA84-48A4-904E-1D97A51CB414}"/>
          </ac:spMkLst>
        </pc:spChg>
        <pc:spChg chg="add mod">
          <ac:chgData name="Renaud VELTER" userId="2b06659f-c4d8-4d7b-95dc-d6b7f4bdef01" providerId="ADAL" clId="{3ADE86FB-1297-4D93-A60D-B40E283416F7}" dt="2020-10-13T13:36:28.412" v="823" actId="20577"/>
          <ac:spMkLst>
            <pc:docMk/>
            <pc:sldMk cId="577377743" sldId="3014"/>
            <ac:spMk id="17" creationId="{A300E3B8-ECA0-4F30-8365-2F0AEF61B770}"/>
          </ac:spMkLst>
        </pc:spChg>
        <pc:spChg chg="add mod">
          <ac:chgData name="Renaud VELTER" userId="2b06659f-c4d8-4d7b-95dc-d6b7f4bdef01" providerId="ADAL" clId="{3ADE86FB-1297-4D93-A60D-B40E283416F7}" dt="2020-10-08T08:00:56.358" v="193" actId="114"/>
          <ac:spMkLst>
            <pc:docMk/>
            <pc:sldMk cId="577377743" sldId="3014"/>
            <ac:spMk id="18" creationId="{1EB56530-8978-46AD-8C19-2C0BAFC438A1}"/>
          </ac:spMkLst>
        </pc:spChg>
        <pc:spChg chg="add mod">
          <ac:chgData name="Renaud VELTER" userId="2b06659f-c4d8-4d7b-95dc-d6b7f4bdef01" providerId="ADAL" clId="{3ADE86FB-1297-4D93-A60D-B40E283416F7}" dt="2020-10-08T07:53:07.419" v="76" actId="20577"/>
          <ac:spMkLst>
            <pc:docMk/>
            <pc:sldMk cId="577377743" sldId="3014"/>
            <ac:spMk id="19" creationId="{F396003B-FD8D-4E38-AEE3-39746F5CF03A}"/>
          </ac:spMkLst>
        </pc:spChg>
        <pc:spChg chg="add mod">
          <ac:chgData name="Renaud VELTER" userId="2b06659f-c4d8-4d7b-95dc-d6b7f4bdef01" providerId="ADAL" clId="{3ADE86FB-1297-4D93-A60D-B40E283416F7}" dt="2020-10-08T08:00:00.225" v="145" actId="20577"/>
          <ac:spMkLst>
            <pc:docMk/>
            <pc:sldMk cId="577377743" sldId="3014"/>
            <ac:spMk id="20" creationId="{C04F2671-0EF1-453A-BC0B-DB40F88EB92B}"/>
          </ac:spMkLst>
        </pc:spChg>
        <pc:spChg chg="add mod">
          <ac:chgData name="Renaud VELTER" userId="2b06659f-c4d8-4d7b-95dc-d6b7f4bdef01" providerId="ADAL" clId="{3ADE86FB-1297-4D93-A60D-B40E283416F7}" dt="2020-10-08T07:51:17.454" v="8" actId="1035"/>
          <ac:spMkLst>
            <pc:docMk/>
            <pc:sldMk cId="577377743" sldId="3014"/>
            <ac:spMk id="21" creationId="{AC045874-F4BD-4419-9546-36DAEF52C825}"/>
          </ac:spMkLst>
        </pc:spChg>
        <pc:spChg chg="add mod">
          <ac:chgData name="Renaud VELTER" userId="2b06659f-c4d8-4d7b-95dc-d6b7f4bdef01" providerId="ADAL" clId="{3ADE86FB-1297-4D93-A60D-B40E283416F7}" dt="2020-10-08T07:57:33.856" v="113" actId="14100"/>
          <ac:spMkLst>
            <pc:docMk/>
            <pc:sldMk cId="577377743" sldId="3014"/>
            <ac:spMk id="22" creationId="{743142B2-1A86-4D4F-BDCB-7D2966345859}"/>
          </ac:spMkLst>
        </pc:spChg>
        <pc:spChg chg="add mod">
          <ac:chgData name="Renaud VELTER" userId="2b06659f-c4d8-4d7b-95dc-d6b7f4bdef01" providerId="ADAL" clId="{3ADE86FB-1297-4D93-A60D-B40E283416F7}" dt="2020-10-08T07:59:23.922" v="140" actId="6549"/>
          <ac:spMkLst>
            <pc:docMk/>
            <pc:sldMk cId="577377743" sldId="3014"/>
            <ac:spMk id="23" creationId="{6BF1B280-EFD6-4117-8A1F-C7310D3EFEA5}"/>
          </ac:spMkLst>
        </pc:spChg>
        <pc:spChg chg="add mod">
          <ac:chgData name="Renaud VELTER" userId="2b06659f-c4d8-4d7b-95dc-d6b7f4bdef01" providerId="ADAL" clId="{3ADE86FB-1297-4D93-A60D-B40E283416F7}" dt="2020-10-08T07:57:33.856" v="113" actId="14100"/>
          <ac:spMkLst>
            <pc:docMk/>
            <pc:sldMk cId="577377743" sldId="3014"/>
            <ac:spMk id="24" creationId="{56F921A7-EE3F-43A4-945A-81B723F62F78}"/>
          </ac:spMkLst>
        </pc:spChg>
        <pc:spChg chg="add mod">
          <ac:chgData name="Renaud VELTER" userId="2b06659f-c4d8-4d7b-95dc-d6b7f4bdef01" providerId="ADAL" clId="{3ADE86FB-1297-4D93-A60D-B40E283416F7}" dt="2020-10-08T07:57:33.856" v="113" actId="14100"/>
          <ac:spMkLst>
            <pc:docMk/>
            <pc:sldMk cId="577377743" sldId="3014"/>
            <ac:spMk id="25" creationId="{7CF9B429-6AA8-44A7-97D9-56BD76B1E43E}"/>
          </ac:spMkLst>
        </pc:spChg>
        <pc:spChg chg="mod">
          <ac:chgData name="Renaud VELTER" userId="2b06659f-c4d8-4d7b-95dc-d6b7f4bdef01" providerId="ADAL" clId="{3ADE86FB-1297-4D93-A60D-B40E283416F7}" dt="2020-10-08T09:08:59.335" v="509" actId="6549"/>
          <ac:spMkLst>
            <pc:docMk/>
            <pc:sldMk cId="577377743" sldId="3014"/>
            <ac:spMk id="49" creationId="{43E808C8-0263-4EFE-A539-52834B494CF0}"/>
          </ac:spMkLst>
        </pc:spChg>
        <pc:spChg chg="del">
          <ac:chgData name="Renaud VELTER" userId="2b06659f-c4d8-4d7b-95dc-d6b7f4bdef01" providerId="ADAL" clId="{3ADE86FB-1297-4D93-A60D-B40E283416F7}" dt="2020-10-08T08:05:27.766" v="207" actId="478"/>
          <ac:spMkLst>
            <pc:docMk/>
            <pc:sldMk cId="577377743" sldId="3014"/>
            <ac:spMk id="60" creationId="{5DA2B2DD-E8FF-4269-8ED3-70D1DAD9FCA4}"/>
          </ac:spMkLst>
        </pc:spChg>
        <pc:spChg chg="del">
          <ac:chgData name="Renaud VELTER" userId="2b06659f-c4d8-4d7b-95dc-d6b7f4bdef01" providerId="ADAL" clId="{3ADE86FB-1297-4D93-A60D-B40E283416F7}" dt="2020-10-08T08:05:24.604" v="206" actId="478"/>
          <ac:spMkLst>
            <pc:docMk/>
            <pc:sldMk cId="577377743" sldId="3014"/>
            <ac:spMk id="61" creationId="{507FA4A0-67B4-45F6-ABF8-2487D94F5E7F}"/>
          </ac:spMkLst>
        </pc:spChg>
        <pc:spChg chg="del">
          <ac:chgData name="Renaud VELTER" userId="2b06659f-c4d8-4d7b-95dc-d6b7f4bdef01" providerId="ADAL" clId="{3ADE86FB-1297-4D93-A60D-B40E283416F7}" dt="2020-10-08T08:05:24.604" v="206" actId="478"/>
          <ac:spMkLst>
            <pc:docMk/>
            <pc:sldMk cId="577377743" sldId="3014"/>
            <ac:spMk id="62" creationId="{2DA2BF45-9660-4AEE-BCBF-CAF95A3B5A22}"/>
          </ac:spMkLst>
        </pc:spChg>
        <pc:spChg chg="del">
          <ac:chgData name="Renaud VELTER" userId="2b06659f-c4d8-4d7b-95dc-d6b7f4bdef01" providerId="ADAL" clId="{3ADE86FB-1297-4D93-A60D-B40E283416F7}" dt="2020-10-08T08:05:24.604" v="206" actId="478"/>
          <ac:spMkLst>
            <pc:docMk/>
            <pc:sldMk cId="577377743" sldId="3014"/>
            <ac:spMk id="63" creationId="{38BBF3EA-C903-4FDD-9426-C8EBAE714917}"/>
          </ac:spMkLst>
        </pc:spChg>
        <pc:spChg chg="del">
          <ac:chgData name="Renaud VELTER" userId="2b06659f-c4d8-4d7b-95dc-d6b7f4bdef01" providerId="ADAL" clId="{3ADE86FB-1297-4D93-A60D-B40E283416F7}" dt="2020-10-08T08:05:24.604" v="206" actId="478"/>
          <ac:spMkLst>
            <pc:docMk/>
            <pc:sldMk cId="577377743" sldId="3014"/>
            <ac:spMk id="65" creationId="{BABF607E-8F4A-4DDE-A061-70C9D312CEE5}"/>
          </ac:spMkLst>
        </pc:spChg>
        <pc:spChg chg="del">
          <ac:chgData name="Renaud VELTER" userId="2b06659f-c4d8-4d7b-95dc-d6b7f4bdef01" providerId="ADAL" clId="{3ADE86FB-1297-4D93-A60D-B40E283416F7}" dt="2020-10-08T08:05:24.604" v="206" actId="478"/>
          <ac:spMkLst>
            <pc:docMk/>
            <pc:sldMk cId="577377743" sldId="3014"/>
            <ac:spMk id="66" creationId="{5F251ADA-2B43-4F15-8D3A-71381976590F}"/>
          </ac:spMkLst>
        </pc:spChg>
        <pc:spChg chg="del">
          <ac:chgData name="Renaud VELTER" userId="2b06659f-c4d8-4d7b-95dc-d6b7f4bdef01" providerId="ADAL" clId="{3ADE86FB-1297-4D93-A60D-B40E283416F7}" dt="2020-10-08T08:05:24.604" v="206" actId="478"/>
          <ac:spMkLst>
            <pc:docMk/>
            <pc:sldMk cId="577377743" sldId="3014"/>
            <ac:spMk id="68" creationId="{B4492E38-62D0-494B-9A2C-AD73EA4E41B3}"/>
          </ac:spMkLst>
        </pc:spChg>
        <pc:spChg chg="del">
          <ac:chgData name="Renaud VELTER" userId="2b06659f-c4d8-4d7b-95dc-d6b7f4bdef01" providerId="ADAL" clId="{3ADE86FB-1297-4D93-A60D-B40E283416F7}" dt="2020-10-08T08:05:24.604" v="206" actId="478"/>
          <ac:spMkLst>
            <pc:docMk/>
            <pc:sldMk cId="577377743" sldId="3014"/>
            <ac:spMk id="69" creationId="{8E6C373E-C63C-4C2A-98A0-B3383A9217F7}"/>
          </ac:spMkLst>
        </pc:spChg>
        <pc:spChg chg="del">
          <ac:chgData name="Renaud VELTER" userId="2b06659f-c4d8-4d7b-95dc-d6b7f4bdef01" providerId="ADAL" clId="{3ADE86FB-1297-4D93-A60D-B40E283416F7}" dt="2020-10-08T08:05:24.604" v="206" actId="478"/>
          <ac:spMkLst>
            <pc:docMk/>
            <pc:sldMk cId="577377743" sldId="3014"/>
            <ac:spMk id="70" creationId="{3ED9DE63-2BC4-4951-A88B-33BB5809E6EA}"/>
          </ac:spMkLst>
        </pc:spChg>
        <pc:spChg chg="del">
          <ac:chgData name="Renaud VELTER" userId="2b06659f-c4d8-4d7b-95dc-d6b7f4bdef01" providerId="ADAL" clId="{3ADE86FB-1297-4D93-A60D-B40E283416F7}" dt="2020-10-08T08:05:24.604" v="206" actId="478"/>
          <ac:spMkLst>
            <pc:docMk/>
            <pc:sldMk cId="577377743" sldId="3014"/>
            <ac:spMk id="112" creationId="{6E348B48-0454-4BC0-B68A-C10095F36B05}"/>
          </ac:spMkLst>
        </pc:spChg>
        <pc:spChg chg="del">
          <ac:chgData name="Renaud VELTER" userId="2b06659f-c4d8-4d7b-95dc-d6b7f4bdef01" providerId="ADAL" clId="{3ADE86FB-1297-4D93-A60D-B40E283416F7}" dt="2020-10-08T08:05:24.604" v="206" actId="478"/>
          <ac:spMkLst>
            <pc:docMk/>
            <pc:sldMk cId="577377743" sldId="3014"/>
            <ac:spMk id="113" creationId="{50D51B74-1C29-429D-B68C-1CD60BE485E7}"/>
          </ac:spMkLst>
        </pc:spChg>
        <pc:spChg chg="add mod">
          <ac:chgData name="Renaud VELTER" userId="2b06659f-c4d8-4d7b-95dc-d6b7f4bdef01" providerId="ADAL" clId="{3ADE86FB-1297-4D93-A60D-B40E283416F7}" dt="2020-10-13T13:24:37.057" v="706" actId="6549"/>
          <ac:spMkLst>
            <pc:docMk/>
            <pc:sldMk cId="577377743" sldId="3014"/>
            <ac:spMk id="125" creationId="{30B4B146-B1A7-49CD-A07F-86FA6FD4EE16}"/>
          </ac:spMkLst>
        </pc:spChg>
        <pc:spChg chg="add mod">
          <ac:chgData name="Renaud VELTER" userId="2b06659f-c4d8-4d7b-95dc-d6b7f4bdef01" providerId="ADAL" clId="{3ADE86FB-1297-4D93-A60D-B40E283416F7}" dt="2020-10-08T08:05:56.209" v="210" actId="1037"/>
          <ac:spMkLst>
            <pc:docMk/>
            <pc:sldMk cId="577377743" sldId="3014"/>
            <ac:spMk id="126" creationId="{DF06DBF5-0744-4DD5-957A-FD5AECFE2467}"/>
          </ac:spMkLst>
        </pc:spChg>
        <pc:spChg chg="add mod">
          <ac:chgData name="Renaud VELTER" userId="2b06659f-c4d8-4d7b-95dc-d6b7f4bdef01" providerId="ADAL" clId="{3ADE86FB-1297-4D93-A60D-B40E283416F7}" dt="2020-10-08T08:05:56.209" v="210" actId="1037"/>
          <ac:spMkLst>
            <pc:docMk/>
            <pc:sldMk cId="577377743" sldId="3014"/>
            <ac:spMk id="127" creationId="{D2BED6D5-B6F5-4081-8111-C8A396DF11A1}"/>
          </ac:spMkLst>
        </pc:spChg>
        <pc:spChg chg="add mod">
          <ac:chgData name="Renaud VELTER" userId="2b06659f-c4d8-4d7b-95dc-d6b7f4bdef01" providerId="ADAL" clId="{3ADE86FB-1297-4D93-A60D-B40E283416F7}" dt="2020-10-08T08:05:56.209" v="210" actId="1037"/>
          <ac:spMkLst>
            <pc:docMk/>
            <pc:sldMk cId="577377743" sldId="3014"/>
            <ac:spMk id="128" creationId="{C7BE0528-9738-4E4C-A6F9-148802B502A5}"/>
          </ac:spMkLst>
        </pc:spChg>
        <pc:spChg chg="add mod">
          <ac:chgData name="Renaud VELTER" userId="2b06659f-c4d8-4d7b-95dc-d6b7f4bdef01" providerId="ADAL" clId="{3ADE86FB-1297-4D93-A60D-B40E283416F7}" dt="2020-10-08T08:05:56.209" v="210" actId="1037"/>
          <ac:spMkLst>
            <pc:docMk/>
            <pc:sldMk cId="577377743" sldId="3014"/>
            <ac:spMk id="129" creationId="{DF7965E7-500C-4719-94E4-D98C131ACBE9}"/>
          </ac:spMkLst>
        </pc:spChg>
        <pc:spChg chg="add mod">
          <ac:chgData name="Renaud VELTER" userId="2b06659f-c4d8-4d7b-95dc-d6b7f4bdef01" providerId="ADAL" clId="{3ADE86FB-1297-4D93-A60D-B40E283416F7}" dt="2020-10-08T08:05:56.209" v="210" actId="1037"/>
          <ac:spMkLst>
            <pc:docMk/>
            <pc:sldMk cId="577377743" sldId="3014"/>
            <ac:spMk id="130" creationId="{AB7C8908-2855-4432-9B1D-99C685C006F6}"/>
          </ac:spMkLst>
        </pc:spChg>
        <pc:spChg chg="add mod">
          <ac:chgData name="Renaud VELTER" userId="2b06659f-c4d8-4d7b-95dc-d6b7f4bdef01" providerId="ADAL" clId="{3ADE86FB-1297-4D93-A60D-B40E283416F7}" dt="2020-10-08T08:05:56.209" v="210" actId="1037"/>
          <ac:spMkLst>
            <pc:docMk/>
            <pc:sldMk cId="577377743" sldId="3014"/>
            <ac:spMk id="131" creationId="{559685E2-2351-442C-9F6F-878418A05541}"/>
          </ac:spMkLst>
        </pc:spChg>
        <pc:spChg chg="add mod">
          <ac:chgData name="Renaud VELTER" userId="2b06659f-c4d8-4d7b-95dc-d6b7f4bdef01" providerId="ADAL" clId="{3ADE86FB-1297-4D93-A60D-B40E283416F7}" dt="2020-10-08T08:05:56.209" v="210" actId="1037"/>
          <ac:spMkLst>
            <pc:docMk/>
            <pc:sldMk cId="577377743" sldId="3014"/>
            <ac:spMk id="132" creationId="{3A4F6544-9D44-4872-9923-14A80FCB465A}"/>
          </ac:spMkLst>
        </pc:spChg>
        <pc:spChg chg="del">
          <ac:chgData name="Renaud VELTER" userId="2b06659f-c4d8-4d7b-95dc-d6b7f4bdef01" providerId="ADAL" clId="{3ADE86FB-1297-4D93-A60D-B40E283416F7}" dt="2020-10-08T07:51:02.067" v="2" actId="478"/>
          <ac:spMkLst>
            <pc:docMk/>
            <pc:sldMk cId="577377743" sldId="3014"/>
            <ac:spMk id="136" creationId="{1F550B5A-1FE1-4717-A297-F8CD0169971D}"/>
          </ac:spMkLst>
        </pc:spChg>
        <pc:spChg chg="del">
          <ac:chgData name="Renaud VELTER" userId="2b06659f-c4d8-4d7b-95dc-d6b7f4bdef01" providerId="ADAL" clId="{3ADE86FB-1297-4D93-A60D-B40E283416F7}" dt="2020-10-08T07:51:02.067" v="2" actId="478"/>
          <ac:spMkLst>
            <pc:docMk/>
            <pc:sldMk cId="577377743" sldId="3014"/>
            <ac:spMk id="137" creationId="{9700EE3A-4E01-4DF7-8D38-633210E81919}"/>
          </ac:spMkLst>
        </pc:spChg>
        <pc:spChg chg="del">
          <ac:chgData name="Renaud VELTER" userId="2b06659f-c4d8-4d7b-95dc-d6b7f4bdef01" providerId="ADAL" clId="{3ADE86FB-1297-4D93-A60D-B40E283416F7}" dt="2020-10-08T07:51:02.067" v="2" actId="478"/>
          <ac:spMkLst>
            <pc:docMk/>
            <pc:sldMk cId="577377743" sldId="3014"/>
            <ac:spMk id="138" creationId="{3378FF71-62BA-4468-B2FF-007A3B98330A}"/>
          </ac:spMkLst>
        </pc:spChg>
        <pc:spChg chg="del">
          <ac:chgData name="Renaud VELTER" userId="2b06659f-c4d8-4d7b-95dc-d6b7f4bdef01" providerId="ADAL" clId="{3ADE86FB-1297-4D93-A60D-B40E283416F7}" dt="2020-10-08T07:51:02.067" v="2" actId="478"/>
          <ac:spMkLst>
            <pc:docMk/>
            <pc:sldMk cId="577377743" sldId="3014"/>
            <ac:spMk id="139" creationId="{6F0E13DE-8593-4420-8F04-7C607BA42142}"/>
          </ac:spMkLst>
        </pc:spChg>
        <pc:spChg chg="del">
          <ac:chgData name="Renaud VELTER" userId="2b06659f-c4d8-4d7b-95dc-d6b7f4bdef01" providerId="ADAL" clId="{3ADE86FB-1297-4D93-A60D-B40E283416F7}" dt="2020-10-08T07:51:02.067" v="2" actId="478"/>
          <ac:spMkLst>
            <pc:docMk/>
            <pc:sldMk cId="577377743" sldId="3014"/>
            <ac:spMk id="140" creationId="{1607D305-AC8C-48D4-B245-EB6B78E86893}"/>
          </ac:spMkLst>
        </pc:spChg>
        <pc:spChg chg="del">
          <ac:chgData name="Renaud VELTER" userId="2b06659f-c4d8-4d7b-95dc-d6b7f4bdef01" providerId="ADAL" clId="{3ADE86FB-1297-4D93-A60D-B40E283416F7}" dt="2020-10-08T07:51:02.067" v="2" actId="478"/>
          <ac:spMkLst>
            <pc:docMk/>
            <pc:sldMk cId="577377743" sldId="3014"/>
            <ac:spMk id="141" creationId="{5BA4F1DE-C028-45B4-857B-048B2F4BC718}"/>
          </ac:spMkLst>
        </pc:spChg>
        <pc:spChg chg="del">
          <ac:chgData name="Renaud VELTER" userId="2b06659f-c4d8-4d7b-95dc-d6b7f4bdef01" providerId="ADAL" clId="{3ADE86FB-1297-4D93-A60D-B40E283416F7}" dt="2020-10-08T07:51:02.067" v="2" actId="478"/>
          <ac:spMkLst>
            <pc:docMk/>
            <pc:sldMk cId="577377743" sldId="3014"/>
            <ac:spMk id="142" creationId="{C3B190B8-169C-4884-8DFD-00E462688277}"/>
          </ac:spMkLst>
        </pc:spChg>
        <pc:spChg chg="del">
          <ac:chgData name="Renaud VELTER" userId="2b06659f-c4d8-4d7b-95dc-d6b7f4bdef01" providerId="ADAL" clId="{3ADE86FB-1297-4D93-A60D-B40E283416F7}" dt="2020-10-08T07:51:02.067" v="2" actId="478"/>
          <ac:spMkLst>
            <pc:docMk/>
            <pc:sldMk cId="577377743" sldId="3014"/>
            <ac:spMk id="145" creationId="{50E5D797-14FC-48D7-9213-D6E7B9DE4742}"/>
          </ac:spMkLst>
        </pc:spChg>
        <pc:spChg chg="del">
          <ac:chgData name="Renaud VELTER" userId="2b06659f-c4d8-4d7b-95dc-d6b7f4bdef01" providerId="ADAL" clId="{3ADE86FB-1297-4D93-A60D-B40E283416F7}" dt="2020-10-08T07:51:02.067" v="2" actId="478"/>
          <ac:spMkLst>
            <pc:docMk/>
            <pc:sldMk cId="577377743" sldId="3014"/>
            <ac:spMk id="146" creationId="{F17DC40B-C330-4489-A0E8-48E3AE9E822B}"/>
          </ac:spMkLst>
        </pc:spChg>
        <pc:spChg chg="del">
          <ac:chgData name="Renaud VELTER" userId="2b06659f-c4d8-4d7b-95dc-d6b7f4bdef01" providerId="ADAL" clId="{3ADE86FB-1297-4D93-A60D-B40E283416F7}" dt="2020-10-08T07:51:02.067" v="2" actId="478"/>
          <ac:spMkLst>
            <pc:docMk/>
            <pc:sldMk cId="577377743" sldId="3014"/>
            <ac:spMk id="147" creationId="{8DC11DA7-F281-4D24-8AC4-80775B7B30A0}"/>
          </ac:spMkLst>
        </pc:spChg>
        <pc:spChg chg="del">
          <ac:chgData name="Renaud VELTER" userId="2b06659f-c4d8-4d7b-95dc-d6b7f4bdef01" providerId="ADAL" clId="{3ADE86FB-1297-4D93-A60D-B40E283416F7}" dt="2020-10-08T07:51:02.067" v="2" actId="478"/>
          <ac:spMkLst>
            <pc:docMk/>
            <pc:sldMk cId="577377743" sldId="3014"/>
            <ac:spMk id="148" creationId="{B95E61AD-33FF-4972-96B7-DCCD41EE7841}"/>
          </ac:spMkLst>
        </pc:spChg>
        <pc:spChg chg="del">
          <ac:chgData name="Renaud VELTER" userId="2b06659f-c4d8-4d7b-95dc-d6b7f4bdef01" providerId="ADAL" clId="{3ADE86FB-1297-4D93-A60D-B40E283416F7}" dt="2020-10-08T07:51:02.067" v="2" actId="478"/>
          <ac:spMkLst>
            <pc:docMk/>
            <pc:sldMk cId="577377743" sldId="3014"/>
            <ac:spMk id="149" creationId="{43D0A144-369C-413B-A119-3F288C26BEFC}"/>
          </ac:spMkLst>
        </pc:spChg>
        <pc:spChg chg="del">
          <ac:chgData name="Renaud VELTER" userId="2b06659f-c4d8-4d7b-95dc-d6b7f4bdef01" providerId="ADAL" clId="{3ADE86FB-1297-4D93-A60D-B40E283416F7}" dt="2020-10-08T07:51:02.067" v="2" actId="478"/>
          <ac:spMkLst>
            <pc:docMk/>
            <pc:sldMk cId="577377743" sldId="3014"/>
            <ac:spMk id="150" creationId="{1B06BB8F-86D9-41AF-B210-8D2DEF81F0A9}"/>
          </ac:spMkLst>
        </pc:spChg>
        <pc:spChg chg="del">
          <ac:chgData name="Renaud VELTER" userId="2b06659f-c4d8-4d7b-95dc-d6b7f4bdef01" providerId="ADAL" clId="{3ADE86FB-1297-4D93-A60D-B40E283416F7}" dt="2020-10-08T07:51:02.067" v="2" actId="478"/>
          <ac:spMkLst>
            <pc:docMk/>
            <pc:sldMk cId="577377743" sldId="3014"/>
            <ac:spMk id="151" creationId="{11F3177A-EFA4-426B-AAB2-5D6EF6746A9E}"/>
          </ac:spMkLst>
        </pc:spChg>
        <pc:spChg chg="del">
          <ac:chgData name="Renaud VELTER" userId="2b06659f-c4d8-4d7b-95dc-d6b7f4bdef01" providerId="ADAL" clId="{3ADE86FB-1297-4D93-A60D-B40E283416F7}" dt="2020-10-08T07:51:02.067" v="2" actId="478"/>
          <ac:spMkLst>
            <pc:docMk/>
            <pc:sldMk cId="577377743" sldId="3014"/>
            <ac:spMk id="152" creationId="{9A001E12-ADE1-41F1-81FA-534561FFD0A1}"/>
          </ac:spMkLst>
        </pc:spChg>
        <pc:spChg chg="del">
          <ac:chgData name="Renaud VELTER" userId="2b06659f-c4d8-4d7b-95dc-d6b7f4bdef01" providerId="ADAL" clId="{3ADE86FB-1297-4D93-A60D-B40E283416F7}" dt="2020-10-08T07:51:02.067" v="2" actId="478"/>
          <ac:spMkLst>
            <pc:docMk/>
            <pc:sldMk cId="577377743" sldId="3014"/>
            <ac:spMk id="153" creationId="{F41C74DA-8151-4DB8-8D2F-7BC1ADD54DCF}"/>
          </ac:spMkLst>
        </pc:spChg>
        <pc:spChg chg="del">
          <ac:chgData name="Renaud VELTER" userId="2b06659f-c4d8-4d7b-95dc-d6b7f4bdef01" providerId="ADAL" clId="{3ADE86FB-1297-4D93-A60D-B40E283416F7}" dt="2020-10-08T07:51:02.067" v="2" actId="478"/>
          <ac:spMkLst>
            <pc:docMk/>
            <pc:sldMk cId="577377743" sldId="3014"/>
            <ac:spMk id="154" creationId="{3D36A741-A0DE-4EB0-AF02-D3012402AAD5}"/>
          </ac:spMkLst>
        </pc:spChg>
        <pc:spChg chg="del">
          <ac:chgData name="Renaud VELTER" userId="2b06659f-c4d8-4d7b-95dc-d6b7f4bdef01" providerId="ADAL" clId="{3ADE86FB-1297-4D93-A60D-B40E283416F7}" dt="2020-10-08T07:51:02.067" v="2" actId="478"/>
          <ac:spMkLst>
            <pc:docMk/>
            <pc:sldMk cId="577377743" sldId="3014"/>
            <ac:spMk id="155" creationId="{24661701-A6C9-42B4-A35D-9A232A16DB77}"/>
          </ac:spMkLst>
        </pc:spChg>
        <pc:spChg chg="del">
          <ac:chgData name="Renaud VELTER" userId="2b06659f-c4d8-4d7b-95dc-d6b7f4bdef01" providerId="ADAL" clId="{3ADE86FB-1297-4D93-A60D-B40E283416F7}" dt="2020-10-08T07:51:02.067" v="2" actId="478"/>
          <ac:spMkLst>
            <pc:docMk/>
            <pc:sldMk cId="577377743" sldId="3014"/>
            <ac:spMk id="156" creationId="{58FB8BBC-0B09-4CA7-9B0D-F33247E81095}"/>
          </ac:spMkLst>
        </pc:spChg>
        <pc:spChg chg="del">
          <ac:chgData name="Renaud VELTER" userId="2b06659f-c4d8-4d7b-95dc-d6b7f4bdef01" providerId="ADAL" clId="{3ADE86FB-1297-4D93-A60D-B40E283416F7}" dt="2020-10-08T07:51:02.067" v="2" actId="478"/>
          <ac:spMkLst>
            <pc:docMk/>
            <pc:sldMk cId="577377743" sldId="3014"/>
            <ac:spMk id="158" creationId="{50941AA1-EFF0-4A02-A24A-F0C93145191C}"/>
          </ac:spMkLst>
        </pc:spChg>
        <pc:spChg chg="del">
          <ac:chgData name="Renaud VELTER" userId="2b06659f-c4d8-4d7b-95dc-d6b7f4bdef01" providerId="ADAL" clId="{3ADE86FB-1297-4D93-A60D-B40E283416F7}" dt="2020-10-08T07:51:02.067" v="2" actId="478"/>
          <ac:spMkLst>
            <pc:docMk/>
            <pc:sldMk cId="577377743" sldId="3014"/>
            <ac:spMk id="159" creationId="{F73CB8DC-B525-4CE4-9FDE-3E7522BACE0A}"/>
          </ac:spMkLst>
        </pc:spChg>
        <pc:spChg chg="del">
          <ac:chgData name="Renaud VELTER" userId="2b06659f-c4d8-4d7b-95dc-d6b7f4bdef01" providerId="ADAL" clId="{3ADE86FB-1297-4D93-A60D-B40E283416F7}" dt="2020-10-08T07:51:02.067" v="2" actId="478"/>
          <ac:spMkLst>
            <pc:docMk/>
            <pc:sldMk cId="577377743" sldId="3014"/>
            <ac:spMk id="162" creationId="{CCBB68DB-C5A1-4DBD-8422-018084FE457F}"/>
          </ac:spMkLst>
        </pc:spChg>
        <pc:spChg chg="del">
          <ac:chgData name="Renaud VELTER" userId="2b06659f-c4d8-4d7b-95dc-d6b7f4bdef01" providerId="ADAL" clId="{3ADE86FB-1297-4D93-A60D-B40E283416F7}" dt="2020-10-08T07:51:02.067" v="2" actId="478"/>
          <ac:spMkLst>
            <pc:docMk/>
            <pc:sldMk cId="577377743" sldId="3014"/>
            <ac:spMk id="163" creationId="{7A3B12EF-C3C1-4741-AA61-9EBE75F747C6}"/>
          </ac:spMkLst>
        </pc:spChg>
        <pc:spChg chg="del">
          <ac:chgData name="Renaud VELTER" userId="2b06659f-c4d8-4d7b-95dc-d6b7f4bdef01" providerId="ADAL" clId="{3ADE86FB-1297-4D93-A60D-B40E283416F7}" dt="2020-10-08T07:51:02.067" v="2" actId="478"/>
          <ac:spMkLst>
            <pc:docMk/>
            <pc:sldMk cId="577377743" sldId="3014"/>
            <ac:spMk id="164" creationId="{27EB8373-4D41-4FBA-A903-F19490D6DA65}"/>
          </ac:spMkLst>
        </pc:spChg>
        <pc:spChg chg="del">
          <ac:chgData name="Renaud VELTER" userId="2b06659f-c4d8-4d7b-95dc-d6b7f4bdef01" providerId="ADAL" clId="{3ADE86FB-1297-4D93-A60D-B40E283416F7}" dt="2020-10-08T07:51:02.067" v="2" actId="478"/>
          <ac:spMkLst>
            <pc:docMk/>
            <pc:sldMk cId="577377743" sldId="3014"/>
            <ac:spMk id="165" creationId="{C40637F2-0047-4312-898E-0DC0DDAF76EC}"/>
          </ac:spMkLst>
        </pc:spChg>
        <pc:spChg chg="del">
          <ac:chgData name="Renaud VELTER" userId="2b06659f-c4d8-4d7b-95dc-d6b7f4bdef01" providerId="ADAL" clId="{3ADE86FB-1297-4D93-A60D-B40E283416F7}" dt="2020-10-08T07:51:02.067" v="2" actId="478"/>
          <ac:spMkLst>
            <pc:docMk/>
            <pc:sldMk cId="577377743" sldId="3014"/>
            <ac:spMk id="166" creationId="{045FF2F8-3BB7-4BFF-A0DF-EBA60F04A658}"/>
          </ac:spMkLst>
        </pc:spChg>
        <pc:spChg chg="del">
          <ac:chgData name="Renaud VELTER" userId="2b06659f-c4d8-4d7b-95dc-d6b7f4bdef01" providerId="ADAL" clId="{3ADE86FB-1297-4D93-A60D-B40E283416F7}" dt="2020-10-08T07:51:02.067" v="2" actId="478"/>
          <ac:spMkLst>
            <pc:docMk/>
            <pc:sldMk cId="577377743" sldId="3014"/>
            <ac:spMk id="167" creationId="{03E1BB12-AFC5-4DD5-8441-419D1FAE845D}"/>
          </ac:spMkLst>
        </pc:spChg>
        <pc:spChg chg="del">
          <ac:chgData name="Renaud VELTER" userId="2b06659f-c4d8-4d7b-95dc-d6b7f4bdef01" providerId="ADAL" clId="{3ADE86FB-1297-4D93-A60D-B40E283416F7}" dt="2020-10-08T07:51:02.067" v="2" actId="478"/>
          <ac:spMkLst>
            <pc:docMk/>
            <pc:sldMk cId="577377743" sldId="3014"/>
            <ac:spMk id="168" creationId="{011BD64C-17A6-4B73-ABA1-3C6AFEBDD205}"/>
          </ac:spMkLst>
        </pc:spChg>
        <pc:picChg chg="del">
          <ac:chgData name="Renaud VELTER" userId="2b06659f-c4d8-4d7b-95dc-d6b7f4bdef01" providerId="ADAL" clId="{3ADE86FB-1297-4D93-A60D-B40E283416F7}" dt="2020-10-13T13:32:13.087" v="785" actId="478"/>
          <ac:picMkLst>
            <pc:docMk/>
            <pc:sldMk cId="577377743" sldId="3014"/>
            <ac:picMk id="2" creationId="{F8C54341-C53D-48B2-B8B3-9C28103E7454}"/>
          </ac:picMkLst>
        </pc:picChg>
        <pc:picChg chg="del">
          <ac:chgData name="Renaud VELTER" userId="2b06659f-c4d8-4d7b-95dc-d6b7f4bdef01" providerId="ADAL" clId="{3ADE86FB-1297-4D93-A60D-B40E283416F7}" dt="2020-10-13T13:32:11.231" v="784" actId="478"/>
          <ac:picMkLst>
            <pc:docMk/>
            <pc:sldMk cId="577377743" sldId="3014"/>
            <ac:picMk id="3" creationId="{176EA079-AA36-4F61-B637-5DED4547771D}"/>
          </ac:picMkLst>
        </pc:picChg>
        <pc:picChg chg="del">
          <ac:chgData name="Renaud VELTER" userId="2b06659f-c4d8-4d7b-95dc-d6b7f4bdef01" providerId="ADAL" clId="{3ADE86FB-1297-4D93-A60D-B40E283416F7}" dt="2020-10-13T13:32:15.550" v="786" actId="478"/>
          <ac:picMkLst>
            <pc:docMk/>
            <pc:sldMk cId="577377743" sldId="3014"/>
            <ac:picMk id="4" creationId="{0FF21726-A1B1-4B79-8483-8D67986147D3}"/>
          </ac:picMkLst>
        </pc:picChg>
        <pc:picChg chg="add mod">
          <ac:chgData name="Renaud VELTER" userId="2b06659f-c4d8-4d7b-95dc-d6b7f4bdef01" providerId="ADAL" clId="{3ADE86FB-1297-4D93-A60D-B40E283416F7}" dt="2020-10-13T13:17:37.201" v="656" actId="1076"/>
          <ac:picMkLst>
            <pc:docMk/>
            <pc:sldMk cId="577377743" sldId="3014"/>
            <ac:picMk id="7" creationId="{292128E6-B239-4E11-826A-0CFF95361DC8}"/>
          </ac:picMkLst>
        </pc:picChg>
        <pc:picChg chg="del">
          <ac:chgData name="Renaud VELTER" userId="2b06659f-c4d8-4d7b-95dc-d6b7f4bdef01" providerId="ADAL" clId="{3ADE86FB-1297-4D93-A60D-B40E283416F7}" dt="2020-10-08T07:51:02.067" v="2" actId="478"/>
          <ac:picMkLst>
            <pc:docMk/>
            <pc:sldMk cId="577377743" sldId="3014"/>
            <ac:picMk id="9" creationId="{5E099A3B-88DC-4974-B5D2-41EFEB10459E}"/>
          </ac:picMkLst>
        </pc:picChg>
        <pc:picChg chg="add mod">
          <ac:chgData name="Renaud VELTER" userId="2b06659f-c4d8-4d7b-95dc-d6b7f4bdef01" providerId="ADAL" clId="{3ADE86FB-1297-4D93-A60D-B40E283416F7}" dt="2020-10-13T13:28:17.855" v="760" actId="1076"/>
          <ac:picMkLst>
            <pc:docMk/>
            <pc:sldMk cId="577377743" sldId="3014"/>
            <ac:picMk id="9" creationId="{81903E41-1691-4821-ADF8-565F39327EBD}"/>
          </ac:picMkLst>
        </pc:picChg>
        <pc:picChg chg="add mod">
          <ac:chgData name="Renaud VELTER" userId="2b06659f-c4d8-4d7b-95dc-d6b7f4bdef01" providerId="ADAL" clId="{3ADE86FB-1297-4D93-A60D-B40E283416F7}" dt="2020-10-13T13:35:01.354" v="806" actId="408"/>
          <ac:picMkLst>
            <pc:docMk/>
            <pc:sldMk cId="577377743" sldId="3014"/>
            <ac:picMk id="12" creationId="{34DCC25C-1B85-4F96-B241-DA7D5AB640AA}"/>
          </ac:picMkLst>
        </pc:picChg>
        <pc:picChg chg="del">
          <ac:chgData name="Renaud VELTER" userId="2b06659f-c4d8-4d7b-95dc-d6b7f4bdef01" providerId="ADAL" clId="{3ADE86FB-1297-4D93-A60D-B40E283416F7}" dt="2020-10-08T07:51:02.067" v="2" actId="478"/>
          <ac:picMkLst>
            <pc:docMk/>
            <pc:sldMk cId="577377743" sldId="3014"/>
            <ac:picMk id="12" creationId="{6424E581-4E9F-43D7-962E-CE18B48D5DF1}"/>
          </ac:picMkLst>
        </pc:picChg>
        <pc:picChg chg="add del mod">
          <ac:chgData name="Renaud VELTER" userId="2b06659f-c4d8-4d7b-95dc-d6b7f4bdef01" providerId="ADAL" clId="{3ADE86FB-1297-4D93-A60D-B40E283416F7}" dt="2020-10-13T13:26:20.178" v="707" actId="478"/>
          <ac:picMkLst>
            <pc:docMk/>
            <pc:sldMk cId="577377743" sldId="3014"/>
            <ac:picMk id="26" creationId="{B7CCB1DA-392D-4D68-A053-E186A8C8387E}"/>
          </ac:picMkLst>
        </pc:picChg>
        <pc:picChg chg="add del mod">
          <ac:chgData name="Renaud VELTER" userId="2b06659f-c4d8-4d7b-95dc-d6b7f4bdef01" providerId="ADAL" clId="{3ADE86FB-1297-4D93-A60D-B40E283416F7}" dt="2020-10-13T13:17:18.040" v="642" actId="478"/>
          <ac:picMkLst>
            <pc:docMk/>
            <pc:sldMk cId="577377743" sldId="3014"/>
            <ac:picMk id="27" creationId="{B7CC2659-5A2F-4B3F-8C99-6D8B09193398}"/>
          </ac:picMkLst>
        </pc:picChg>
        <pc:picChg chg="add del mod">
          <ac:chgData name="Renaud VELTER" userId="2b06659f-c4d8-4d7b-95dc-d6b7f4bdef01" providerId="ADAL" clId="{3ADE86FB-1297-4D93-A60D-B40E283416F7}" dt="2020-10-08T07:59:27.416" v="141" actId="478"/>
          <ac:picMkLst>
            <pc:docMk/>
            <pc:sldMk cId="577377743" sldId="3014"/>
            <ac:picMk id="28" creationId="{20ECAF9E-D276-405D-9D01-AC00123CC364}"/>
          </ac:picMkLst>
        </pc:picChg>
        <pc:picChg chg="add mod">
          <ac:chgData name="Renaud VELTER" userId="2b06659f-c4d8-4d7b-95dc-d6b7f4bdef01" providerId="ADAL" clId="{3ADE86FB-1297-4D93-A60D-B40E283416F7}" dt="2020-10-13T13:35:01.354" v="806" actId="408"/>
          <ac:picMkLst>
            <pc:docMk/>
            <pc:sldMk cId="577377743" sldId="3014"/>
            <ac:picMk id="28" creationId="{670E39B5-94D6-441A-A0D6-62FEA0D0E493}"/>
          </ac:picMkLst>
        </pc:picChg>
        <pc:picChg chg="add del mod">
          <ac:chgData name="Renaud VELTER" userId="2b06659f-c4d8-4d7b-95dc-d6b7f4bdef01" providerId="ADAL" clId="{3ADE86FB-1297-4D93-A60D-B40E283416F7}" dt="2020-10-08T07:51:59.340" v="10" actId="478"/>
          <ac:picMkLst>
            <pc:docMk/>
            <pc:sldMk cId="577377743" sldId="3014"/>
            <ac:picMk id="29" creationId="{76C345DA-CFAA-40FF-AEAC-91E0401462FC}"/>
          </ac:picMkLst>
        </pc:picChg>
        <pc:picChg chg="add mod">
          <ac:chgData name="Renaud VELTER" userId="2b06659f-c4d8-4d7b-95dc-d6b7f4bdef01" providerId="ADAL" clId="{3ADE86FB-1297-4D93-A60D-B40E283416F7}" dt="2020-10-13T13:35:01.354" v="806" actId="408"/>
          <ac:picMkLst>
            <pc:docMk/>
            <pc:sldMk cId="577377743" sldId="3014"/>
            <ac:picMk id="29" creationId="{B502C869-8B4E-4785-A77E-08C5C59F84B0}"/>
          </ac:picMkLst>
        </pc:picChg>
        <pc:picChg chg="add mod">
          <ac:chgData name="Renaud VELTER" userId="2b06659f-c4d8-4d7b-95dc-d6b7f4bdef01" providerId="ADAL" clId="{3ADE86FB-1297-4D93-A60D-B40E283416F7}" dt="2020-10-08T07:57:21.581" v="112" actId="1036"/>
          <ac:picMkLst>
            <pc:docMk/>
            <pc:sldMk cId="577377743" sldId="3014"/>
            <ac:picMk id="30" creationId="{7C0C1DD2-5AB7-4DAB-B011-439FF5F1458D}"/>
          </ac:picMkLst>
        </pc:picChg>
        <pc:picChg chg="add mod">
          <ac:chgData name="Renaud VELTER" userId="2b06659f-c4d8-4d7b-95dc-d6b7f4bdef01" providerId="ADAL" clId="{3ADE86FB-1297-4D93-A60D-B40E283416F7}" dt="2020-10-08T08:01:37.997" v="204" actId="1035"/>
          <ac:picMkLst>
            <pc:docMk/>
            <pc:sldMk cId="577377743" sldId="3014"/>
            <ac:picMk id="31" creationId="{7E57FB29-8F9E-4FAE-AC5E-E78403159178}"/>
          </ac:picMkLst>
        </pc:picChg>
        <pc:picChg chg="add mod">
          <ac:chgData name="Renaud VELTER" userId="2b06659f-c4d8-4d7b-95dc-d6b7f4bdef01" providerId="ADAL" clId="{3ADE86FB-1297-4D93-A60D-B40E283416F7}" dt="2020-10-13T13:35:01.354" v="806" actId="408"/>
          <ac:picMkLst>
            <pc:docMk/>
            <pc:sldMk cId="577377743" sldId="3014"/>
            <ac:picMk id="32" creationId="{88ACAAA8-F4B8-4EF0-90D1-01562B32B5FD}"/>
          </ac:picMkLst>
        </pc:picChg>
        <pc:picChg chg="add mod">
          <ac:chgData name="Renaud VELTER" userId="2b06659f-c4d8-4d7b-95dc-d6b7f4bdef01" providerId="ADAL" clId="{3ADE86FB-1297-4D93-A60D-B40E283416F7}" dt="2020-10-13T13:35:01.354" v="806" actId="408"/>
          <ac:picMkLst>
            <pc:docMk/>
            <pc:sldMk cId="577377743" sldId="3014"/>
            <ac:picMk id="33" creationId="{23540E44-DE5A-4919-B473-BF2D0D3D60FC}"/>
          </ac:picMkLst>
        </pc:picChg>
        <pc:picChg chg="add mod">
          <ac:chgData name="Renaud VELTER" userId="2b06659f-c4d8-4d7b-95dc-d6b7f4bdef01" providerId="ADAL" clId="{3ADE86FB-1297-4D93-A60D-B40E283416F7}" dt="2020-10-13T13:35:01.354" v="806" actId="408"/>
          <ac:picMkLst>
            <pc:docMk/>
            <pc:sldMk cId="577377743" sldId="3014"/>
            <ac:picMk id="34" creationId="{68B3D6C3-7500-4DF8-B9D9-914C94D939DD}"/>
          </ac:picMkLst>
        </pc:picChg>
        <pc:picChg chg="add mod">
          <ac:chgData name="Renaud VELTER" userId="2b06659f-c4d8-4d7b-95dc-d6b7f4bdef01" providerId="ADAL" clId="{3ADE86FB-1297-4D93-A60D-B40E283416F7}" dt="2020-10-13T13:35:01.354" v="806" actId="408"/>
          <ac:picMkLst>
            <pc:docMk/>
            <pc:sldMk cId="577377743" sldId="3014"/>
            <ac:picMk id="35" creationId="{9304F53B-AD49-4A86-BDE8-FDCB7745CDC7}"/>
          </ac:picMkLst>
        </pc:picChg>
        <pc:picChg chg="del">
          <ac:chgData name="Renaud VELTER" userId="2b06659f-c4d8-4d7b-95dc-d6b7f4bdef01" providerId="ADAL" clId="{3ADE86FB-1297-4D93-A60D-B40E283416F7}" dt="2020-10-08T07:51:02.067" v="2" actId="478"/>
          <ac:picMkLst>
            <pc:docMk/>
            <pc:sldMk cId="577377743" sldId="3014"/>
            <ac:picMk id="143" creationId="{086AB31F-FC4B-4F3D-B224-F52A2A0EFEFD}"/>
          </ac:picMkLst>
        </pc:picChg>
        <pc:picChg chg="del">
          <ac:chgData name="Renaud VELTER" userId="2b06659f-c4d8-4d7b-95dc-d6b7f4bdef01" providerId="ADAL" clId="{3ADE86FB-1297-4D93-A60D-B40E283416F7}" dt="2020-10-08T07:51:02.067" v="2" actId="478"/>
          <ac:picMkLst>
            <pc:docMk/>
            <pc:sldMk cId="577377743" sldId="3014"/>
            <ac:picMk id="144" creationId="{8F7F3095-863D-4873-9AC8-D9A8B69C39E0}"/>
          </ac:picMkLst>
        </pc:picChg>
        <pc:picChg chg="del">
          <ac:chgData name="Renaud VELTER" userId="2b06659f-c4d8-4d7b-95dc-d6b7f4bdef01" providerId="ADAL" clId="{3ADE86FB-1297-4D93-A60D-B40E283416F7}" dt="2020-10-13T13:31:18.432" v="775" actId="478"/>
          <ac:picMkLst>
            <pc:docMk/>
            <pc:sldMk cId="577377743" sldId="3014"/>
            <ac:picMk id="1026" creationId="{F9FD97A8-4B24-46DE-9D6A-4392EF0AAB6A}"/>
          </ac:picMkLst>
        </pc:picChg>
        <pc:picChg chg="del">
          <ac:chgData name="Renaud VELTER" userId="2b06659f-c4d8-4d7b-95dc-d6b7f4bdef01" providerId="ADAL" clId="{3ADE86FB-1297-4D93-A60D-B40E283416F7}" dt="2020-10-13T13:31:15.194" v="774" actId="478"/>
          <ac:picMkLst>
            <pc:docMk/>
            <pc:sldMk cId="577377743" sldId="3014"/>
            <ac:picMk id="1028" creationId="{CE500D88-C75D-4BB6-B7E6-F71081A2C1CA}"/>
          </ac:picMkLst>
        </pc:picChg>
        <pc:picChg chg="del">
          <ac:chgData name="Renaud VELTER" userId="2b06659f-c4d8-4d7b-95dc-d6b7f4bdef01" providerId="ADAL" clId="{3ADE86FB-1297-4D93-A60D-B40E283416F7}" dt="2020-10-13T13:31:20.272" v="776" actId="478"/>
          <ac:picMkLst>
            <pc:docMk/>
            <pc:sldMk cId="577377743" sldId="3014"/>
            <ac:picMk id="1030" creationId="{EFC1CBF8-5321-4185-BAF9-0CC9730407BC}"/>
          </ac:picMkLst>
        </pc:picChg>
        <pc:picChg chg="del">
          <ac:chgData name="Renaud VELTER" userId="2b06659f-c4d8-4d7b-95dc-d6b7f4bdef01" providerId="ADAL" clId="{3ADE86FB-1297-4D93-A60D-B40E283416F7}" dt="2020-10-13T13:31:15.194" v="774" actId="478"/>
          <ac:picMkLst>
            <pc:docMk/>
            <pc:sldMk cId="577377743" sldId="3014"/>
            <ac:picMk id="1034" creationId="{19CAFBC4-94A1-443C-872B-4B62158EE4EC}"/>
          </ac:picMkLst>
        </pc:picChg>
        <pc:picChg chg="del">
          <ac:chgData name="Renaud VELTER" userId="2b06659f-c4d8-4d7b-95dc-d6b7f4bdef01" providerId="ADAL" clId="{3ADE86FB-1297-4D93-A60D-B40E283416F7}" dt="2020-10-13T13:31:05.956" v="773" actId="478"/>
          <ac:picMkLst>
            <pc:docMk/>
            <pc:sldMk cId="577377743" sldId="3014"/>
            <ac:picMk id="1040" creationId="{48DD01C7-38B3-4C66-968E-BAB6A64F04AE}"/>
          </ac:picMkLst>
        </pc:picChg>
        <pc:cxnChg chg="add mod">
          <ac:chgData name="Renaud VELTER" userId="2b06659f-c4d8-4d7b-95dc-d6b7f4bdef01" providerId="ADAL" clId="{3ADE86FB-1297-4D93-A60D-B40E283416F7}" dt="2020-10-08T08:05:56.209" v="210" actId="1037"/>
          <ac:cxnSpMkLst>
            <pc:docMk/>
            <pc:sldMk cId="577377743" sldId="3014"/>
            <ac:cxnSpMk id="133" creationId="{934C022A-4919-4F41-AE48-A071A32E3CBF}"/>
          </ac:cxnSpMkLst>
        </pc:cxnChg>
        <pc:cxnChg chg="add mod">
          <ac:chgData name="Renaud VELTER" userId="2b06659f-c4d8-4d7b-95dc-d6b7f4bdef01" providerId="ADAL" clId="{3ADE86FB-1297-4D93-A60D-B40E283416F7}" dt="2020-10-08T08:05:56.209" v="210" actId="1037"/>
          <ac:cxnSpMkLst>
            <pc:docMk/>
            <pc:sldMk cId="577377743" sldId="3014"/>
            <ac:cxnSpMk id="134" creationId="{8F2B6CEA-D373-4B1C-9FC5-BEF33909949E}"/>
          </ac:cxnSpMkLst>
        </pc:cxnChg>
        <pc:cxnChg chg="add mod">
          <ac:chgData name="Renaud VELTER" userId="2b06659f-c4d8-4d7b-95dc-d6b7f4bdef01" providerId="ADAL" clId="{3ADE86FB-1297-4D93-A60D-B40E283416F7}" dt="2020-10-08T08:05:56.209" v="210" actId="1037"/>
          <ac:cxnSpMkLst>
            <pc:docMk/>
            <pc:sldMk cId="577377743" sldId="3014"/>
            <ac:cxnSpMk id="157" creationId="{C444BDD0-17B0-4235-A74B-B2BFB5E5CD87}"/>
          </ac:cxnSpMkLst>
        </pc:cxnChg>
      </pc:sldChg>
      <pc:sldChg chg="addSp delSp modSp add mod">
        <pc:chgData name="Renaud VELTER" userId="2b06659f-c4d8-4d7b-95dc-d6b7f4bdef01" providerId="ADAL" clId="{3ADE86FB-1297-4D93-A60D-B40E283416F7}" dt="2020-10-13T13:12:45.782" v="629" actId="14100"/>
        <pc:sldMkLst>
          <pc:docMk/>
          <pc:sldMk cId="2135678675" sldId="3015"/>
        </pc:sldMkLst>
        <pc:spChg chg="mod">
          <ac:chgData name="Renaud VELTER" userId="2b06659f-c4d8-4d7b-95dc-d6b7f4bdef01" providerId="ADAL" clId="{3ADE86FB-1297-4D93-A60D-B40E283416F7}" dt="2020-10-13T13:12:04.359" v="610" actId="1036"/>
          <ac:spMkLst>
            <pc:docMk/>
            <pc:sldMk cId="2135678675" sldId="3015"/>
            <ac:spMk id="3" creationId="{E677109B-F0A8-4727-B4BD-9569D17406B8}"/>
          </ac:spMkLst>
        </pc:spChg>
        <pc:spChg chg="del">
          <ac:chgData name="Renaud VELTER" userId="2b06659f-c4d8-4d7b-95dc-d6b7f4bdef01" providerId="ADAL" clId="{3ADE86FB-1297-4D93-A60D-B40E283416F7}" dt="2020-10-08T09:07:50.857" v="404" actId="478"/>
          <ac:spMkLst>
            <pc:docMk/>
            <pc:sldMk cId="2135678675" sldId="3015"/>
            <ac:spMk id="15" creationId="{27516C80-DC5D-4295-844A-5E7F328ED9C8}"/>
          </ac:spMkLst>
        </pc:spChg>
        <pc:spChg chg="del">
          <ac:chgData name="Renaud VELTER" userId="2b06659f-c4d8-4d7b-95dc-d6b7f4bdef01" providerId="ADAL" clId="{3ADE86FB-1297-4D93-A60D-B40E283416F7}" dt="2020-10-08T09:07:50.857" v="404" actId="478"/>
          <ac:spMkLst>
            <pc:docMk/>
            <pc:sldMk cId="2135678675" sldId="3015"/>
            <ac:spMk id="16" creationId="{6BF3BFDC-3E3A-474C-83BE-89C526051D5E}"/>
          </ac:spMkLst>
        </pc:spChg>
        <pc:spChg chg="mod">
          <ac:chgData name="Renaud VELTER" userId="2b06659f-c4d8-4d7b-95dc-d6b7f4bdef01" providerId="ADAL" clId="{3ADE86FB-1297-4D93-A60D-B40E283416F7}" dt="2020-10-13T13:12:45.782" v="629" actId="14100"/>
          <ac:spMkLst>
            <pc:docMk/>
            <pc:sldMk cId="2135678675" sldId="3015"/>
            <ac:spMk id="43" creationId="{8914F34E-1895-41EA-B7DA-F8331CB982D1}"/>
          </ac:spMkLst>
        </pc:spChg>
        <pc:spChg chg="add del mod">
          <ac:chgData name="Renaud VELTER" userId="2b06659f-c4d8-4d7b-95dc-d6b7f4bdef01" providerId="ADAL" clId="{3ADE86FB-1297-4D93-A60D-B40E283416F7}" dt="2020-10-08T09:29:48.264" v="548"/>
          <ac:spMkLst>
            <pc:docMk/>
            <pc:sldMk cId="2135678675" sldId="3015"/>
            <ac:spMk id="45" creationId="{622A5589-7AF8-416F-89C5-D385035457F9}"/>
          </ac:spMkLst>
        </pc:spChg>
        <pc:spChg chg="add del mod">
          <ac:chgData name="Renaud VELTER" userId="2b06659f-c4d8-4d7b-95dc-d6b7f4bdef01" providerId="ADAL" clId="{3ADE86FB-1297-4D93-A60D-B40E283416F7}" dt="2020-10-08T09:29:48.264" v="548"/>
          <ac:spMkLst>
            <pc:docMk/>
            <pc:sldMk cId="2135678675" sldId="3015"/>
            <ac:spMk id="46" creationId="{9F2A3CB7-DBE2-455B-93E6-4C008A6D033A}"/>
          </ac:spMkLst>
        </pc:spChg>
        <pc:spChg chg="add del mod">
          <ac:chgData name="Renaud VELTER" userId="2b06659f-c4d8-4d7b-95dc-d6b7f4bdef01" providerId="ADAL" clId="{3ADE86FB-1297-4D93-A60D-B40E283416F7}" dt="2020-10-08T09:29:48.264" v="548"/>
          <ac:spMkLst>
            <pc:docMk/>
            <pc:sldMk cId="2135678675" sldId="3015"/>
            <ac:spMk id="47" creationId="{1B3CDC4D-F8E1-476B-904B-77102D526A06}"/>
          </ac:spMkLst>
        </pc:spChg>
        <pc:spChg chg="add del mod">
          <ac:chgData name="Renaud VELTER" userId="2b06659f-c4d8-4d7b-95dc-d6b7f4bdef01" providerId="ADAL" clId="{3ADE86FB-1297-4D93-A60D-B40E283416F7}" dt="2020-10-08T09:29:48.264" v="548"/>
          <ac:spMkLst>
            <pc:docMk/>
            <pc:sldMk cId="2135678675" sldId="3015"/>
            <ac:spMk id="49" creationId="{AED96D85-4FC5-4F88-B94B-F5D2FC657B3F}"/>
          </ac:spMkLst>
        </pc:spChg>
        <pc:spChg chg="mod">
          <ac:chgData name="Renaud VELTER" userId="2b06659f-c4d8-4d7b-95dc-d6b7f4bdef01" providerId="ADAL" clId="{3ADE86FB-1297-4D93-A60D-B40E283416F7}" dt="2020-10-08T09:29:39.100" v="545"/>
          <ac:spMkLst>
            <pc:docMk/>
            <pc:sldMk cId="2135678675" sldId="3015"/>
            <ac:spMk id="51" creationId="{36E1E0C2-E14D-46ED-B3C5-B7E678BDCB07}"/>
          </ac:spMkLst>
        </pc:spChg>
        <pc:spChg chg="add del mod">
          <ac:chgData name="Renaud VELTER" userId="2b06659f-c4d8-4d7b-95dc-d6b7f4bdef01" providerId="ADAL" clId="{3ADE86FB-1297-4D93-A60D-B40E283416F7}" dt="2020-10-08T09:29:48.264" v="548"/>
          <ac:spMkLst>
            <pc:docMk/>
            <pc:sldMk cId="2135678675" sldId="3015"/>
            <ac:spMk id="53" creationId="{CF8ECE10-358F-40A4-9B7F-A2100161CF32}"/>
          </ac:spMkLst>
        </pc:spChg>
        <pc:spChg chg="mod">
          <ac:chgData name="Renaud VELTER" userId="2b06659f-c4d8-4d7b-95dc-d6b7f4bdef01" providerId="ADAL" clId="{3ADE86FB-1297-4D93-A60D-B40E283416F7}" dt="2020-10-13T13:12:09.938" v="614" actId="1035"/>
          <ac:spMkLst>
            <pc:docMk/>
            <pc:sldMk cId="2135678675" sldId="3015"/>
            <ac:spMk id="55" creationId="{FEA26936-1260-4F22-A7DA-7F06F17566A5}"/>
          </ac:spMkLst>
        </pc:spChg>
        <pc:spChg chg="mod">
          <ac:chgData name="Renaud VELTER" userId="2b06659f-c4d8-4d7b-95dc-d6b7f4bdef01" providerId="ADAL" clId="{3ADE86FB-1297-4D93-A60D-B40E283416F7}" dt="2020-10-08T09:29:39.100" v="545"/>
          <ac:spMkLst>
            <pc:docMk/>
            <pc:sldMk cId="2135678675" sldId="3015"/>
            <ac:spMk id="60" creationId="{DCBD3C73-87EE-4DEE-AC1B-09451AE8C2F3}"/>
          </ac:spMkLst>
        </pc:spChg>
        <pc:spChg chg="add del mod">
          <ac:chgData name="Renaud VELTER" userId="2b06659f-c4d8-4d7b-95dc-d6b7f4bdef01" providerId="ADAL" clId="{3ADE86FB-1297-4D93-A60D-B40E283416F7}" dt="2020-10-08T09:29:48.264" v="548"/>
          <ac:spMkLst>
            <pc:docMk/>
            <pc:sldMk cId="2135678675" sldId="3015"/>
            <ac:spMk id="66" creationId="{74CE0AD7-C117-40E8-9918-F9621BD22208}"/>
          </ac:spMkLst>
        </pc:spChg>
        <pc:spChg chg="add del mod">
          <ac:chgData name="Renaud VELTER" userId="2b06659f-c4d8-4d7b-95dc-d6b7f4bdef01" providerId="ADAL" clId="{3ADE86FB-1297-4D93-A60D-B40E283416F7}" dt="2020-10-08T09:29:48.264" v="548"/>
          <ac:spMkLst>
            <pc:docMk/>
            <pc:sldMk cId="2135678675" sldId="3015"/>
            <ac:spMk id="67" creationId="{D0537CC0-6BCD-4E02-8DBF-3C7D5F0BF02D}"/>
          </ac:spMkLst>
        </pc:spChg>
        <pc:spChg chg="mod">
          <ac:chgData name="Renaud VELTER" userId="2b06659f-c4d8-4d7b-95dc-d6b7f4bdef01" providerId="ADAL" clId="{3ADE86FB-1297-4D93-A60D-B40E283416F7}" dt="2020-10-08T09:29:39.100" v="545"/>
          <ac:spMkLst>
            <pc:docMk/>
            <pc:sldMk cId="2135678675" sldId="3015"/>
            <ac:spMk id="69" creationId="{F5AB46A0-461B-4041-8EA7-986B0C1B2B42}"/>
          </ac:spMkLst>
        </pc:spChg>
        <pc:spChg chg="mod">
          <ac:chgData name="Renaud VELTER" userId="2b06659f-c4d8-4d7b-95dc-d6b7f4bdef01" providerId="ADAL" clId="{3ADE86FB-1297-4D93-A60D-B40E283416F7}" dt="2020-10-08T09:29:39.100" v="545"/>
          <ac:spMkLst>
            <pc:docMk/>
            <pc:sldMk cId="2135678675" sldId="3015"/>
            <ac:spMk id="72" creationId="{978AE71C-E9C6-4793-A8EA-FA33EE06F5B7}"/>
          </ac:spMkLst>
        </pc:spChg>
        <pc:spChg chg="mod">
          <ac:chgData name="Renaud VELTER" userId="2b06659f-c4d8-4d7b-95dc-d6b7f4bdef01" providerId="ADAL" clId="{3ADE86FB-1297-4D93-A60D-B40E283416F7}" dt="2020-10-08T09:29:39.100" v="545"/>
          <ac:spMkLst>
            <pc:docMk/>
            <pc:sldMk cId="2135678675" sldId="3015"/>
            <ac:spMk id="75" creationId="{F88F32C9-2613-416C-AE4A-8A74ED622C73}"/>
          </ac:spMkLst>
        </pc:spChg>
        <pc:spChg chg="add del mod">
          <ac:chgData name="Renaud VELTER" userId="2b06659f-c4d8-4d7b-95dc-d6b7f4bdef01" providerId="ADAL" clId="{3ADE86FB-1297-4D93-A60D-B40E283416F7}" dt="2020-10-08T09:29:48.264" v="548"/>
          <ac:spMkLst>
            <pc:docMk/>
            <pc:sldMk cId="2135678675" sldId="3015"/>
            <ac:spMk id="77" creationId="{036E6F10-98DD-4CB4-BCE6-D4B165BE8215}"/>
          </ac:spMkLst>
        </pc:spChg>
        <pc:spChg chg="mod">
          <ac:chgData name="Renaud VELTER" userId="2b06659f-c4d8-4d7b-95dc-d6b7f4bdef01" providerId="ADAL" clId="{3ADE86FB-1297-4D93-A60D-B40E283416F7}" dt="2020-10-08T09:29:39.100" v="545"/>
          <ac:spMkLst>
            <pc:docMk/>
            <pc:sldMk cId="2135678675" sldId="3015"/>
            <ac:spMk id="79" creationId="{83662F0B-5B29-4AE7-8587-449DEC8BFA49}"/>
          </ac:spMkLst>
        </pc:spChg>
        <pc:spChg chg="add del mod">
          <ac:chgData name="Renaud VELTER" userId="2b06659f-c4d8-4d7b-95dc-d6b7f4bdef01" providerId="ADAL" clId="{3ADE86FB-1297-4D93-A60D-B40E283416F7}" dt="2020-10-08T09:29:48.264" v="548"/>
          <ac:spMkLst>
            <pc:docMk/>
            <pc:sldMk cId="2135678675" sldId="3015"/>
            <ac:spMk id="81" creationId="{6DE52AC7-7883-4BED-B5FB-CFD2743CAD70}"/>
          </ac:spMkLst>
        </pc:spChg>
        <pc:spChg chg="add del mod">
          <ac:chgData name="Renaud VELTER" userId="2b06659f-c4d8-4d7b-95dc-d6b7f4bdef01" providerId="ADAL" clId="{3ADE86FB-1297-4D93-A60D-B40E283416F7}" dt="2020-10-08T09:29:48.264" v="548"/>
          <ac:spMkLst>
            <pc:docMk/>
            <pc:sldMk cId="2135678675" sldId="3015"/>
            <ac:spMk id="82" creationId="{49212385-B2BD-406F-B84E-12D47D813938}"/>
          </ac:spMkLst>
        </pc:spChg>
        <pc:spChg chg="add del mod">
          <ac:chgData name="Renaud VELTER" userId="2b06659f-c4d8-4d7b-95dc-d6b7f4bdef01" providerId="ADAL" clId="{3ADE86FB-1297-4D93-A60D-B40E283416F7}" dt="2020-10-08T09:29:48.264" v="548"/>
          <ac:spMkLst>
            <pc:docMk/>
            <pc:sldMk cId="2135678675" sldId="3015"/>
            <ac:spMk id="83" creationId="{FDE8E918-42D3-4EB1-8EB8-3D1AD9C8B93E}"/>
          </ac:spMkLst>
        </pc:spChg>
        <pc:spChg chg="add del mod">
          <ac:chgData name="Renaud VELTER" userId="2b06659f-c4d8-4d7b-95dc-d6b7f4bdef01" providerId="ADAL" clId="{3ADE86FB-1297-4D93-A60D-B40E283416F7}" dt="2020-10-08T09:29:48.264" v="548"/>
          <ac:spMkLst>
            <pc:docMk/>
            <pc:sldMk cId="2135678675" sldId="3015"/>
            <ac:spMk id="84" creationId="{25032320-488D-403D-B6DA-30058E6E4BFD}"/>
          </ac:spMkLst>
        </pc:spChg>
        <pc:spChg chg="add del mod">
          <ac:chgData name="Renaud VELTER" userId="2b06659f-c4d8-4d7b-95dc-d6b7f4bdef01" providerId="ADAL" clId="{3ADE86FB-1297-4D93-A60D-B40E283416F7}" dt="2020-10-08T09:29:48.264" v="548"/>
          <ac:spMkLst>
            <pc:docMk/>
            <pc:sldMk cId="2135678675" sldId="3015"/>
            <ac:spMk id="85" creationId="{AE782263-29FC-42F1-9FCA-08C576EE482D}"/>
          </ac:spMkLst>
        </pc:spChg>
        <pc:spChg chg="add del mod">
          <ac:chgData name="Renaud VELTER" userId="2b06659f-c4d8-4d7b-95dc-d6b7f4bdef01" providerId="ADAL" clId="{3ADE86FB-1297-4D93-A60D-B40E283416F7}" dt="2020-10-08T09:29:48.264" v="548"/>
          <ac:spMkLst>
            <pc:docMk/>
            <pc:sldMk cId="2135678675" sldId="3015"/>
            <ac:spMk id="86" creationId="{2835BE65-43AC-43BB-B091-E8123E0B59FF}"/>
          </ac:spMkLst>
        </pc:spChg>
        <pc:spChg chg="add del mod">
          <ac:chgData name="Renaud VELTER" userId="2b06659f-c4d8-4d7b-95dc-d6b7f4bdef01" providerId="ADAL" clId="{3ADE86FB-1297-4D93-A60D-B40E283416F7}" dt="2020-10-08T09:29:48.264" v="548"/>
          <ac:spMkLst>
            <pc:docMk/>
            <pc:sldMk cId="2135678675" sldId="3015"/>
            <ac:spMk id="87" creationId="{A1B7AB08-44A8-4F90-AB7C-1BDC0A1F9B97}"/>
          </ac:spMkLst>
        </pc:spChg>
        <pc:spChg chg="del">
          <ac:chgData name="Renaud VELTER" userId="2b06659f-c4d8-4d7b-95dc-d6b7f4bdef01" providerId="ADAL" clId="{3ADE86FB-1297-4D93-A60D-B40E283416F7}" dt="2020-10-08T09:07:50.857" v="404" actId="478"/>
          <ac:spMkLst>
            <pc:docMk/>
            <pc:sldMk cId="2135678675" sldId="3015"/>
            <ac:spMk id="88" creationId="{35CA5E7C-C07B-40CF-899A-3EAFE40970CA}"/>
          </ac:spMkLst>
        </pc:spChg>
        <pc:spChg chg="del">
          <ac:chgData name="Renaud VELTER" userId="2b06659f-c4d8-4d7b-95dc-d6b7f4bdef01" providerId="ADAL" clId="{3ADE86FB-1297-4D93-A60D-B40E283416F7}" dt="2020-10-08T09:07:50.857" v="404" actId="478"/>
          <ac:spMkLst>
            <pc:docMk/>
            <pc:sldMk cId="2135678675" sldId="3015"/>
            <ac:spMk id="90" creationId="{69AFEED3-EF17-47BF-83DA-E4D701E9409A}"/>
          </ac:spMkLst>
        </pc:spChg>
        <pc:spChg chg="mod">
          <ac:chgData name="Renaud VELTER" userId="2b06659f-c4d8-4d7b-95dc-d6b7f4bdef01" providerId="ADAL" clId="{3ADE86FB-1297-4D93-A60D-B40E283416F7}" dt="2020-10-08T09:29:39.100" v="545"/>
          <ac:spMkLst>
            <pc:docMk/>
            <pc:sldMk cId="2135678675" sldId="3015"/>
            <ac:spMk id="91" creationId="{415401E0-1442-4F65-9AF2-E53BB56871C1}"/>
          </ac:spMkLst>
        </pc:spChg>
        <pc:spChg chg="del">
          <ac:chgData name="Renaud VELTER" userId="2b06659f-c4d8-4d7b-95dc-d6b7f4bdef01" providerId="ADAL" clId="{3ADE86FB-1297-4D93-A60D-B40E283416F7}" dt="2020-10-08T09:07:50.857" v="404" actId="478"/>
          <ac:spMkLst>
            <pc:docMk/>
            <pc:sldMk cId="2135678675" sldId="3015"/>
            <ac:spMk id="92" creationId="{0EBCB0FC-D2FD-49DE-8FC4-0C8ADDB3D913}"/>
          </ac:spMkLst>
        </pc:spChg>
        <pc:spChg chg="del">
          <ac:chgData name="Renaud VELTER" userId="2b06659f-c4d8-4d7b-95dc-d6b7f4bdef01" providerId="ADAL" clId="{3ADE86FB-1297-4D93-A60D-B40E283416F7}" dt="2020-10-08T09:07:50.857" v="404" actId="478"/>
          <ac:spMkLst>
            <pc:docMk/>
            <pc:sldMk cId="2135678675" sldId="3015"/>
            <ac:spMk id="94" creationId="{CD0A4070-AB2F-402C-9D94-863E13EF6C36}"/>
          </ac:spMkLst>
        </pc:spChg>
        <pc:spChg chg="del">
          <ac:chgData name="Renaud VELTER" userId="2b06659f-c4d8-4d7b-95dc-d6b7f4bdef01" providerId="ADAL" clId="{3ADE86FB-1297-4D93-A60D-B40E283416F7}" dt="2020-10-08T09:07:50.857" v="404" actId="478"/>
          <ac:spMkLst>
            <pc:docMk/>
            <pc:sldMk cId="2135678675" sldId="3015"/>
            <ac:spMk id="96" creationId="{E06B1E84-17E2-4739-AA0D-1882DC767ED9}"/>
          </ac:spMkLst>
        </pc:spChg>
        <pc:spChg chg="del">
          <ac:chgData name="Renaud VELTER" userId="2b06659f-c4d8-4d7b-95dc-d6b7f4bdef01" providerId="ADAL" clId="{3ADE86FB-1297-4D93-A60D-B40E283416F7}" dt="2020-10-08T09:07:50.857" v="404" actId="478"/>
          <ac:spMkLst>
            <pc:docMk/>
            <pc:sldMk cId="2135678675" sldId="3015"/>
            <ac:spMk id="98" creationId="{A1700288-5882-4A06-9198-9C7D1429A45F}"/>
          </ac:spMkLst>
        </pc:spChg>
        <pc:spChg chg="del">
          <ac:chgData name="Renaud VELTER" userId="2b06659f-c4d8-4d7b-95dc-d6b7f4bdef01" providerId="ADAL" clId="{3ADE86FB-1297-4D93-A60D-B40E283416F7}" dt="2020-10-08T09:07:50.857" v="404" actId="478"/>
          <ac:spMkLst>
            <pc:docMk/>
            <pc:sldMk cId="2135678675" sldId="3015"/>
            <ac:spMk id="100" creationId="{FCDA874A-132E-40BB-86FA-A7BB7E7A1EA4}"/>
          </ac:spMkLst>
        </pc:spChg>
        <pc:spChg chg="del">
          <ac:chgData name="Renaud VELTER" userId="2b06659f-c4d8-4d7b-95dc-d6b7f4bdef01" providerId="ADAL" clId="{3ADE86FB-1297-4D93-A60D-B40E283416F7}" dt="2020-10-08T09:07:50.857" v="404" actId="478"/>
          <ac:spMkLst>
            <pc:docMk/>
            <pc:sldMk cId="2135678675" sldId="3015"/>
            <ac:spMk id="102" creationId="{490E9E28-EECB-47D8-AA70-0531EA999B28}"/>
          </ac:spMkLst>
        </pc:spChg>
        <pc:spChg chg="mod">
          <ac:chgData name="Renaud VELTER" userId="2b06659f-c4d8-4d7b-95dc-d6b7f4bdef01" providerId="ADAL" clId="{3ADE86FB-1297-4D93-A60D-B40E283416F7}" dt="2020-10-13T13:12:09.938" v="614" actId="1035"/>
          <ac:spMkLst>
            <pc:docMk/>
            <pc:sldMk cId="2135678675" sldId="3015"/>
            <ac:spMk id="104" creationId="{FB7D0378-32AE-4510-BB89-2D6B8483C97D}"/>
          </ac:spMkLst>
        </pc:spChg>
        <pc:spChg chg="del">
          <ac:chgData name="Renaud VELTER" userId="2b06659f-c4d8-4d7b-95dc-d6b7f4bdef01" providerId="ADAL" clId="{3ADE86FB-1297-4D93-A60D-B40E283416F7}" dt="2020-10-08T09:07:50.857" v="404" actId="478"/>
          <ac:spMkLst>
            <pc:docMk/>
            <pc:sldMk cId="2135678675" sldId="3015"/>
            <ac:spMk id="106" creationId="{71F0D9F8-2753-4676-A056-9CF6987ADC3C}"/>
          </ac:spMkLst>
        </pc:spChg>
        <pc:spChg chg="del">
          <ac:chgData name="Renaud VELTER" userId="2b06659f-c4d8-4d7b-95dc-d6b7f4bdef01" providerId="ADAL" clId="{3ADE86FB-1297-4D93-A60D-B40E283416F7}" dt="2020-10-08T09:07:50.857" v="404" actId="478"/>
          <ac:spMkLst>
            <pc:docMk/>
            <pc:sldMk cId="2135678675" sldId="3015"/>
            <ac:spMk id="108" creationId="{CC0667C3-1C29-404B-9AB1-06291982578F}"/>
          </ac:spMkLst>
        </pc:spChg>
        <pc:spChg chg="del">
          <ac:chgData name="Renaud VELTER" userId="2b06659f-c4d8-4d7b-95dc-d6b7f4bdef01" providerId="ADAL" clId="{3ADE86FB-1297-4D93-A60D-B40E283416F7}" dt="2020-10-08T09:07:50.857" v="404" actId="478"/>
          <ac:spMkLst>
            <pc:docMk/>
            <pc:sldMk cId="2135678675" sldId="3015"/>
            <ac:spMk id="110" creationId="{D8F268B9-25EF-4766-829E-2351FA342CC7}"/>
          </ac:spMkLst>
        </pc:spChg>
        <pc:spChg chg="del">
          <ac:chgData name="Renaud VELTER" userId="2b06659f-c4d8-4d7b-95dc-d6b7f4bdef01" providerId="ADAL" clId="{3ADE86FB-1297-4D93-A60D-B40E283416F7}" dt="2020-10-08T09:07:50.857" v="404" actId="478"/>
          <ac:spMkLst>
            <pc:docMk/>
            <pc:sldMk cId="2135678675" sldId="3015"/>
            <ac:spMk id="112" creationId="{4FA02C7E-B840-4BC9-BAE7-4090771BDC5D}"/>
          </ac:spMkLst>
        </pc:spChg>
        <pc:spChg chg="del">
          <ac:chgData name="Renaud VELTER" userId="2b06659f-c4d8-4d7b-95dc-d6b7f4bdef01" providerId="ADAL" clId="{3ADE86FB-1297-4D93-A60D-B40E283416F7}" dt="2020-10-08T09:07:50.857" v="404" actId="478"/>
          <ac:spMkLst>
            <pc:docMk/>
            <pc:sldMk cId="2135678675" sldId="3015"/>
            <ac:spMk id="114" creationId="{3F4D5A23-3CBE-42BB-8F81-D6B0D1E78D16}"/>
          </ac:spMkLst>
        </pc:spChg>
        <pc:spChg chg="del">
          <ac:chgData name="Renaud VELTER" userId="2b06659f-c4d8-4d7b-95dc-d6b7f4bdef01" providerId="ADAL" clId="{3ADE86FB-1297-4D93-A60D-B40E283416F7}" dt="2020-10-08T09:07:50.857" v="404" actId="478"/>
          <ac:spMkLst>
            <pc:docMk/>
            <pc:sldMk cId="2135678675" sldId="3015"/>
            <ac:spMk id="116" creationId="{A67874F6-CF2C-4169-86D2-386046AFD2F1}"/>
          </ac:spMkLst>
        </pc:spChg>
        <pc:spChg chg="del">
          <ac:chgData name="Renaud VELTER" userId="2b06659f-c4d8-4d7b-95dc-d6b7f4bdef01" providerId="ADAL" clId="{3ADE86FB-1297-4D93-A60D-B40E283416F7}" dt="2020-10-08T09:07:50.857" v="404" actId="478"/>
          <ac:spMkLst>
            <pc:docMk/>
            <pc:sldMk cId="2135678675" sldId="3015"/>
            <ac:spMk id="118" creationId="{FB375447-65F4-465B-A17E-F81A84F4B1A2}"/>
          </ac:spMkLst>
        </pc:spChg>
        <pc:spChg chg="del">
          <ac:chgData name="Renaud VELTER" userId="2b06659f-c4d8-4d7b-95dc-d6b7f4bdef01" providerId="ADAL" clId="{3ADE86FB-1297-4D93-A60D-B40E283416F7}" dt="2020-10-08T09:07:50.857" v="404" actId="478"/>
          <ac:spMkLst>
            <pc:docMk/>
            <pc:sldMk cId="2135678675" sldId="3015"/>
            <ac:spMk id="120" creationId="{E8ED52AF-6157-43AC-8B07-C3E11046D5C2}"/>
          </ac:spMkLst>
        </pc:spChg>
        <pc:spChg chg="del">
          <ac:chgData name="Renaud VELTER" userId="2b06659f-c4d8-4d7b-95dc-d6b7f4bdef01" providerId="ADAL" clId="{3ADE86FB-1297-4D93-A60D-B40E283416F7}" dt="2020-10-08T09:07:50.857" v="404" actId="478"/>
          <ac:spMkLst>
            <pc:docMk/>
            <pc:sldMk cId="2135678675" sldId="3015"/>
            <ac:spMk id="122" creationId="{30391BB0-9176-437C-AB02-A1D8A45D61E6}"/>
          </ac:spMkLst>
        </pc:spChg>
        <pc:spChg chg="del">
          <ac:chgData name="Renaud VELTER" userId="2b06659f-c4d8-4d7b-95dc-d6b7f4bdef01" providerId="ADAL" clId="{3ADE86FB-1297-4D93-A60D-B40E283416F7}" dt="2020-10-08T09:07:50.857" v="404" actId="478"/>
          <ac:spMkLst>
            <pc:docMk/>
            <pc:sldMk cId="2135678675" sldId="3015"/>
            <ac:spMk id="124" creationId="{98C17CF6-D16F-4F3C-8738-0E40CBC9B883}"/>
          </ac:spMkLst>
        </pc:spChg>
        <pc:spChg chg="del">
          <ac:chgData name="Renaud VELTER" userId="2b06659f-c4d8-4d7b-95dc-d6b7f4bdef01" providerId="ADAL" clId="{3ADE86FB-1297-4D93-A60D-B40E283416F7}" dt="2020-10-08T09:07:50.857" v="404" actId="478"/>
          <ac:spMkLst>
            <pc:docMk/>
            <pc:sldMk cId="2135678675" sldId="3015"/>
            <ac:spMk id="126" creationId="{BB468D53-E443-48DB-8ECE-E68ECCBC5671}"/>
          </ac:spMkLst>
        </pc:spChg>
        <pc:spChg chg="del">
          <ac:chgData name="Renaud VELTER" userId="2b06659f-c4d8-4d7b-95dc-d6b7f4bdef01" providerId="ADAL" clId="{3ADE86FB-1297-4D93-A60D-B40E283416F7}" dt="2020-10-08T09:07:50.857" v="404" actId="478"/>
          <ac:spMkLst>
            <pc:docMk/>
            <pc:sldMk cId="2135678675" sldId="3015"/>
            <ac:spMk id="128" creationId="{33653FBC-E185-4909-A859-39ACF983904D}"/>
          </ac:spMkLst>
        </pc:spChg>
        <pc:spChg chg="del">
          <ac:chgData name="Renaud VELTER" userId="2b06659f-c4d8-4d7b-95dc-d6b7f4bdef01" providerId="ADAL" clId="{3ADE86FB-1297-4D93-A60D-B40E283416F7}" dt="2020-10-08T09:07:50.857" v="404" actId="478"/>
          <ac:spMkLst>
            <pc:docMk/>
            <pc:sldMk cId="2135678675" sldId="3015"/>
            <ac:spMk id="130" creationId="{AABC6450-3B37-4B1A-BBE7-7506315B2C51}"/>
          </ac:spMkLst>
        </pc:spChg>
        <pc:spChg chg="del">
          <ac:chgData name="Renaud VELTER" userId="2b06659f-c4d8-4d7b-95dc-d6b7f4bdef01" providerId="ADAL" clId="{3ADE86FB-1297-4D93-A60D-B40E283416F7}" dt="2020-10-08T09:07:50.857" v="404" actId="478"/>
          <ac:spMkLst>
            <pc:docMk/>
            <pc:sldMk cId="2135678675" sldId="3015"/>
            <ac:spMk id="132" creationId="{B2356B1D-1E16-4434-95D5-A49EE76A88C4}"/>
          </ac:spMkLst>
        </pc:spChg>
        <pc:spChg chg="del">
          <ac:chgData name="Renaud VELTER" userId="2b06659f-c4d8-4d7b-95dc-d6b7f4bdef01" providerId="ADAL" clId="{3ADE86FB-1297-4D93-A60D-B40E283416F7}" dt="2020-10-08T09:07:50.857" v="404" actId="478"/>
          <ac:spMkLst>
            <pc:docMk/>
            <pc:sldMk cId="2135678675" sldId="3015"/>
            <ac:spMk id="134" creationId="{4F2D117A-F5F1-4E37-8EBC-53D112ED069A}"/>
          </ac:spMkLst>
        </pc:spChg>
        <pc:grpChg chg="mod">
          <ac:chgData name="Renaud VELTER" userId="2b06659f-c4d8-4d7b-95dc-d6b7f4bdef01" providerId="ADAL" clId="{3ADE86FB-1297-4D93-A60D-B40E283416F7}" dt="2020-10-13T13:12:04.359" v="610" actId="1036"/>
          <ac:grpSpMkLst>
            <pc:docMk/>
            <pc:sldMk cId="2135678675" sldId="3015"/>
            <ac:grpSpMk id="18" creationId="{7E475B2B-5E4E-484A-8B67-0DD685510DC3}"/>
          </ac:grpSpMkLst>
        </pc:grpChg>
        <pc:grpChg chg="add del mod">
          <ac:chgData name="Renaud VELTER" userId="2b06659f-c4d8-4d7b-95dc-d6b7f4bdef01" providerId="ADAL" clId="{3ADE86FB-1297-4D93-A60D-B40E283416F7}" dt="2020-10-08T09:29:48.264" v="548"/>
          <ac:grpSpMkLst>
            <pc:docMk/>
            <pc:sldMk cId="2135678675" sldId="3015"/>
            <ac:grpSpMk id="50" creationId="{F11E125D-BEC4-45FA-9724-A51DAD6AE8BD}"/>
          </ac:grpSpMkLst>
        </pc:grpChg>
        <pc:grpChg chg="mod">
          <ac:chgData name="Renaud VELTER" userId="2b06659f-c4d8-4d7b-95dc-d6b7f4bdef01" providerId="ADAL" clId="{3ADE86FB-1297-4D93-A60D-B40E283416F7}" dt="2020-10-13T13:12:09.938" v="614" actId="1035"/>
          <ac:grpSpMkLst>
            <pc:docMk/>
            <pc:sldMk cId="2135678675" sldId="3015"/>
            <ac:grpSpMk id="56" creationId="{C886C6D6-1427-4865-938D-94F46262A7E6}"/>
          </ac:grpSpMkLst>
        </pc:grpChg>
        <pc:grpChg chg="add del mod">
          <ac:chgData name="Renaud VELTER" userId="2b06659f-c4d8-4d7b-95dc-d6b7f4bdef01" providerId="ADAL" clId="{3ADE86FB-1297-4D93-A60D-B40E283416F7}" dt="2020-10-08T09:29:48.264" v="548"/>
          <ac:grpSpMkLst>
            <pc:docMk/>
            <pc:sldMk cId="2135678675" sldId="3015"/>
            <ac:grpSpMk id="58" creationId="{9F4725AC-6FA4-44F7-8959-157069A37C02}"/>
          </ac:grpSpMkLst>
        </pc:grpChg>
        <pc:grpChg chg="add del mod">
          <ac:chgData name="Renaud VELTER" userId="2b06659f-c4d8-4d7b-95dc-d6b7f4bdef01" providerId="ADAL" clId="{3ADE86FB-1297-4D93-A60D-B40E283416F7}" dt="2020-10-08T09:29:48.264" v="548"/>
          <ac:grpSpMkLst>
            <pc:docMk/>
            <pc:sldMk cId="2135678675" sldId="3015"/>
            <ac:grpSpMk id="68" creationId="{4FBFEBD8-7C38-43EB-966D-FF306F282D4E}"/>
          </ac:grpSpMkLst>
        </pc:grpChg>
        <pc:grpChg chg="add del mod">
          <ac:chgData name="Renaud VELTER" userId="2b06659f-c4d8-4d7b-95dc-d6b7f4bdef01" providerId="ADAL" clId="{3ADE86FB-1297-4D93-A60D-B40E283416F7}" dt="2020-10-08T09:29:48.264" v="548"/>
          <ac:grpSpMkLst>
            <pc:docMk/>
            <pc:sldMk cId="2135678675" sldId="3015"/>
            <ac:grpSpMk id="71" creationId="{C41A5DA6-584D-456E-AD63-BEF0DF754D14}"/>
          </ac:grpSpMkLst>
        </pc:grpChg>
        <pc:grpChg chg="add del mod">
          <ac:chgData name="Renaud VELTER" userId="2b06659f-c4d8-4d7b-95dc-d6b7f4bdef01" providerId="ADAL" clId="{3ADE86FB-1297-4D93-A60D-B40E283416F7}" dt="2020-10-08T09:29:48.264" v="548"/>
          <ac:grpSpMkLst>
            <pc:docMk/>
            <pc:sldMk cId="2135678675" sldId="3015"/>
            <ac:grpSpMk id="74" creationId="{C43720B7-CFFF-4663-8068-3704E90DDD9A}"/>
          </ac:grpSpMkLst>
        </pc:grpChg>
        <pc:grpChg chg="add del mod">
          <ac:chgData name="Renaud VELTER" userId="2b06659f-c4d8-4d7b-95dc-d6b7f4bdef01" providerId="ADAL" clId="{3ADE86FB-1297-4D93-A60D-B40E283416F7}" dt="2020-10-08T09:29:48.264" v="548"/>
          <ac:grpSpMkLst>
            <pc:docMk/>
            <pc:sldMk cId="2135678675" sldId="3015"/>
            <ac:grpSpMk id="78" creationId="{717D549F-6F38-4F1F-9E4A-F3089614125E}"/>
          </ac:grpSpMkLst>
        </pc:grpChg>
        <pc:grpChg chg="add del mod">
          <ac:chgData name="Renaud VELTER" userId="2b06659f-c4d8-4d7b-95dc-d6b7f4bdef01" providerId="ADAL" clId="{3ADE86FB-1297-4D93-A60D-B40E283416F7}" dt="2020-10-08T09:29:48.264" v="548"/>
          <ac:grpSpMkLst>
            <pc:docMk/>
            <pc:sldMk cId="2135678675" sldId="3015"/>
            <ac:grpSpMk id="89" creationId="{F695FC8D-DF4B-4BD7-9612-84199913FEFE}"/>
          </ac:grpSpMkLst>
        </pc:grpChg>
        <pc:picChg chg="del mod">
          <ac:chgData name="Renaud VELTER" userId="2b06659f-c4d8-4d7b-95dc-d6b7f4bdef01" providerId="ADAL" clId="{3ADE86FB-1297-4D93-A60D-B40E283416F7}" dt="2020-10-08T09:29:50.760" v="550" actId="478"/>
          <ac:picMkLst>
            <pc:docMk/>
            <pc:sldMk cId="2135678675" sldId="3015"/>
            <ac:picMk id="2" creationId="{37B6752D-5A1E-4195-A127-E1CA9575234D}"/>
          </ac:picMkLst>
        </pc:picChg>
        <pc:picChg chg="add mod">
          <ac:chgData name="Renaud VELTER" userId="2b06659f-c4d8-4d7b-95dc-d6b7f4bdef01" providerId="ADAL" clId="{3ADE86FB-1297-4D93-A60D-B40E283416F7}" dt="2020-10-13T13:11:59.913" v="606" actId="1076"/>
          <ac:picMkLst>
            <pc:docMk/>
            <pc:sldMk cId="2135678675" sldId="3015"/>
            <ac:picMk id="5" creationId="{DFCC887F-31B1-4CDE-ADB8-4913FA976C21}"/>
          </ac:picMkLst>
        </pc:picChg>
        <pc:picChg chg="mod">
          <ac:chgData name="Renaud VELTER" userId="2b06659f-c4d8-4d7b-95dc-d6b7f4bdef01" providerId="ADAL" clId="{3ADE86FB-1297-4D93-A60D-B40E283416F7}" dt="2020-10-13T13:12:16.189" v="615" actId="14100"/>
          <ac:picMkLst>
            <pc:docMk/>
            <pc:sldMk cId="2135678675" sldId="3015"/>
            <ac:picMk id="7" creationId="{E0B87AA9-1753-4B5E-896A-8FC0A43C1D03}"/>
          </ac:picMkLst>
        </pc:picChg>
        <pc:picChg chg="mod">
          <ac:chgData name="Renaud VELTER" userId="2b06659f-c4d8-4d7b-95dc-d6b7f4bdef01" providerId="ADAL" clId="{3ADE86FB-1297-4D93-A60D-B40E283416F7}" dt="2020-10-08T09:29:39.100" v="545"/>
          <ac:picMkLst>
            <pc:docMk/>
            <pc:sldMk cId="2135678675" sldId="3015"/>
            <ac:picMk id="52" creationId="{770D96EC-0AEE-4FAD-9B3E-C6EED5E53547}"/>
          </ac:picMkLst>
        </pc:picChg>
        <pc:picChg chg="mod">
          <ac:chgData name="Renaud VELTER" userId="2b06659f-c4d8-4d7b-95dc-d6b7f4bdef01" providerId="ADAL" clId="{3ADE86FB-1297-4D93-A60D-B40E283416F7}" dt="2020-10-08T09:29:39.100" v="545"/>
          <ac:picMkLst>
            <pc:docMk/>
            <pc:sldMk cId="2135678675" sldId="3015"/>
            <ac:picMk id="64" creationId="{2AD92A7B-A38B-4384-BFF6-9F30F2D70E51}"/>
          </ac:picMkLst>
        </pc:picChg>
        <pc:picChg chg="mod">
          <ac:chgData name="Renaud VELTER" userId="2b06659f-c4d8-4d7b-95dc-d6b7f4bdef01" providerId="ADAL" clId="{3ADE86FB-1297-4D93-A60D-B40E283416F7}" dt="2020-10-08T09:29:39.100" v="545"/>
          <ac:picMkLst>
            <pc:docMk/>
            <pc:sldMk cId="2135678675" sldId="3015"/>
            <ac:picMk id="70" creationId="{1D5F100B-30F7-4256-A158-86F0E1CC56ED}"/>
          </ac:picMkLst>
        </pc:picChg>
        <pc:picChg chg="mod">
          <ac:chgData name="Renaud VELTER" userId="2b06659f-c4d8-4d7b-95dc-d6b7f4bdef01" providerId="ADAL" clId="{3ADE86FB-1297-4D93-A60D-B40E283416F7}" dt="2020-10-08T09:29:39.100" v="545"/>
          <ac:picMkLst>
            <pc:docMk/>
            <pc:sldMk cId="2135678675" sldId="3015"/>
            <ac:picMk id="73" creationId="{A64ADD5E-0AC8-4A9D-A756-046A1CCD670C}"/>
          </ac:picMkLst>
        </pc:picChg>
        <pc:picChg chg="mod">
          <ac:chgData name="Renaud VELTER" userId="2b06659f-c4d8-4d7b-95dc-d6b7f4bdef01" providerId="ADAL" clId="{3ADE86FB-1297-4D93-A60D-B40E283416F7}" dt="2020-10-08T09:29:39.100" v="545"/>
          <ac:picMkLst>
            <pc:docMk/>
            <pc:sldMk cId="2135678675" sldId="3015"/>
            <ac:picMk id="76" creationId="{F72AB668-09D2-4653-8D80-C83EEF1CF9E6}"/>
          </ac:picMkLst>
        </pc:picChg>
        <pc:picChg chg="mod">
          <ac:chgData name="Renaud VELTER" userId="2b06659f-c4d8-4d7b-95dc-d6b7f4bdef01" providerId="ADAL" clId="{3ADE86FB-1297-4D93-A60D-B40E283416F7}" dt="2020-10-08T09:29:39.100" v="545"/>
          <ac:picMkLst>
            <pc:docMk/>
            <pc:sldMk cId="2135678675" sldId="3015"/>
            <ac:picMk id="80" creationId="{CD61C451-95A1-4848-AB25-1977998C452E}"/>
          </ac:picMkLst>
        </pc:picChg>
        <pc:picChg chg="mod">
          <ac:chgData name="Renaud VELTER" userId="2b06659f-c4d8-4d7b-95dc-d6b7f4bdef01" providerId="ADAL" clId="{3ADE86FB-1297-4D93-A60D-B40E283416F7}" dt="2020-10-08T09:29:39.100" v="545"/>
          <ac:picMkLst>
            <pc:docMk/>
            <pc:sldMk cId="2135678675" sldId="3015"/>
            <ac:picMk id="93" creationId="{CDD1DC2C-E25E-49D6-9E9C-591387CDD627}"/>
          </ac:picMkLst>
        </pc:picChg>
        <pc:cxnChg chg="add del mod">
          <ac:chgData name="Renaud VELTER" userId="2b06659f-c4d8-4d7b-95dc-d6b7f4bdef01" providerId="ADAL" clId="{3ADE86FB-1297-4D93-A60D-B40E283416F7}" dt="2020-10-08T09:29:48.264" v="548"/>
          <ac:cxnSpMkLst>
            <pc:docMk/>
            <pc:sldMk cId="2135678675" sldId="3015"/>
            <ac:cxnSpMk id="48" creationId="{8613B5EC-1863-4A14-B5E5-C6EEE4D83B8A}"/>
          </ac:cxnSpMkLst>
        </pc:cxnChg>
      </pc:sldChg>
      <pc:sldMasterChg chg="delSldLayout">
        <pc:chgData name="Renaud VELTER" userId="2b06659f-c4d8-4d7b-95dc-d6b7f4bdef01" providerId="ADAL" clId="{3ADE86FB-1297-4D93-A60D-B40E283416F7}" dt="2020-10-13T13:36:54.671" v="825" actId="47"/>
        <pc:sldMasterMkLst>
          <pc:docMk/>
          <pc:sldMasterMk cId="0" sldId="2147483659"/>
        </pc:sldMasterMkLst>
        <pc:sldLayoutChg chg="del">
          <pc:chgData name="Renaud VELTER" userId="2b06659f-c4d8-4d7b-95dc-d6b7f4bdef01" providerId="ADAL" clId="{3ADE86FB-1297-4D93-A60D-B40E283416F7}" dt="2020-10-13T13:36:49.551" v="824" actId="47"/>
          <pc:sldLayoutMkLst>
            <pc:docMk/>
            <pc:sldMasterMk cId="0" sldId="2147483659"/>
            <pc:sldLayoutMk cId="3194339617" sldId="2147483660"/>
          </pc:sldLayoutMkLst>
        </pc:sldLayoutChg>
        <pc:sldLayoutChg chg="del">
          <pc:chgData name="Renaud VELTER" userId="2b06659f-c4d8-4d7b-95dc-d6b7f4bdef01" providerId="ADAL" clId="{3ADE86FB-1297-4D93-A60D-B40E283416F7}" dt="2020-10-13T13:36:54.671" v="825" actId="47"/>
          <pc:sldLayoutMkLst>
            <pc:docMk/>
            <pc:sldMasterMk cId="0" sldId="2147483659"/>
            <pc:sldLayoutMk cId="3264190956"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51050" y="744538"/>
            <a:ext cx="26971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4"/>
            <a:ext cx="5438140" cy="4466987"/>
          </a:xfrm>
          <a:prstGeom prst="rect">
            <a:avLst/>
          </a:prstGeom>
          <a:noFill/>
          <a:ln>
            <a:noFill/>
          </a:ln>
        </p:spPr>
        <p:txBody>
          <a:bodyPr spcFirstLastPara="1" wrap="square" lIns="92092" tIns="92092" rIns="92092" bIns="9209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94a94db70_0_5: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94a94db70_0_5:notes"/>
          <p:cNvSpPr txBox="1">
            <a:spLocks noGrp="1"/>
          </p:cNvSpPr>
          <p:nvPr>
            <p:ph type="body" idx="1"/>
          </p:nvPr>
        </p:nvSpPr>
        <p:spPr>
          <a:xfrm>
            <a:off x="679768" y="4715154"/>
            <a:ext cx="5438140" cy="4466987"/>
          </a:xfrm>
          <a:prstGeom prst="rect">
            <a:avLst/>
          </a:prstGeom>
        </p:spPr>
        <p:txBody>
          <a:bodyPr spcFirstLastPara="1" wrap="square" lIns="92092" tIns="92092" rIns="92092" bIns="92092" anchor="t" anchorCtr="0">
            <a:noAutofit/>
          </a:bodyPr>
          <a:lstStyle/>
          <a:p>
            <a:pPr marL="0" indent="0">
              <a:buNone/>
            </a:pPr>
            <a:endParaRPr lang="fr-FR"/>
          </a:p>
        </p:txBody>
      </p:sp>
    </p:spTree>
    <p:extLst>
      <p:ext uri="{BB962C8B-B14F-4D97-AF65-F5344CB8AC3E}">
        <p14:creationId xmlns:p14="http://schemas.microsoft.com/office/powerpoint/2010/main" val="174826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79768" y="4715154"/>
            <a:ext cx="5438140" cy="4466987"/>
          </a:xfrm>
          <a:prstGeom prst="rect">
            <a:avLst/>
          </a:prstGeom>
        </p:spPr>
        <p:txBody>
          <a:bodyPr spcFirstLastPara="1" wrap="square" lIns="92092" tIns="92092" rIns="92092" bIns="92092" anchor="t" anchorCtr="0">
            <a:noAutofit/>
          </a:bodyPr>
          <a:lstStyle/>
          <a:p>
            <a:pPr marL="0" indent="0">
              <a:buNone/>
            </a:pPr>
            <a:endParaRPr lang="fr-FR"/>
          </a:p>
        </p:txBody>
      </p:sp>
    </p:spTree>
    <p:extLst>
      <p:ext uri="{BB962C8B-B14F-4D97-AF65-F5344CB8AC3E}">
        <p14:creationId xmlns:p14="http://schemas.microsoft.com/office/powerpoint/2010/main" val="389166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79768" y="4715154"/>
            <a:ext cx="5438140" cy="4466987"/>
          </a:xfrm>
          <a:prstGeom prst="rect">
            <a:avLst/>
          </a:prstGeom>
        </p:spPr>
        <p:txBody>
          <a:bodyPr spcFirstLastPara="1" wrap="square" lIns="92092" tIns="92092" rIns="92092" bIns="92092" anchor="t" anchorCtr="0">
            <a:noAutofit/>
          </a:bodyPr>
          <a:lstStyle/>
          <a:p>
            <a:pPr marL="0" indent="0">
              <a:buNone/>
            </a:pPr>
            <a:endParaRPr lang="fr-FR"/>
          </a:p>
        </p:txBody>
      </p:sp>
    </p:spTree>
    <p:extLst>
      <p:ext uri="{BB962C8B-B14F-4D97-AF65-F5344CB8AC3E}">
        <p14:creationId xmlns:p14="http://schemas.microsoft.com/office/powerpoint/2010/main" val="165371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11298"/>
            <a:ext cx="7044600" cy="41664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752555"/>
            <a:ext cx="7044600" cy="1608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45153"/>
            <a:ext cx="7044600" cy="3985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398217"/>
            <a:ext cx="7044600" cy="2640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365680"/>
            <a:ext cx="7044600" cy="17085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39232"/>
            <a:ext cx="7044600" cy="69345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
        <p:nvSpPr>
          <p:cNvPr id="5" name="Rectangle 24">
            <a:extLst>
              <a:ext uri="{FF2B5EF4-FFF2-40B4-BE49-F238E27FC236}">
                <a16:creationId xmlns:a16="http://schemas.microsoft.com/office/drawing/2014/main" id="{5AEEB858-299C-490E-97FD-64922E4B47FF}"/>
              </a:ext>
            </a:extLst>
          </p:cNvPr>
          <p:cNvSpPr>
            <a:spLocks noChangeArrowheads="1"/>
          </p:cNvSpPr>
          <p:nvPr userDrawn="1"/>
        </p:nvSpPr>
        <p:spPr bwMode="gray">
          <a:xfrm>
            <a:off x="101287" y="10187103"/>
            <a:ext cx="187391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sz="2000">
                <a:solidFill>
                  <a:schemeClr val="tx1"/>
                </a:solidFill>
                <a:latin typeface="Times New Roman" pitchFamily="18" charset="0"/>
              </a:defRPr>
            </a:lvl1pPr>
            <a:lvl2pPr marL="742950" indent="-285750" algn="ctr" eaLnBrk="0" hangingPunct="0">
              <a:defRPr sz="2000">
                <a:solidFill>
                  <a:schemeClr val="tx1"/>
                </a:solidFill>
                <a:latin typeface="Times New Roman" pitchFamily="18" charset="0"/>
              </a:defRPr>
            </a:lvl2pPr>
            <a:lvl3pPr marL="1143000" indent="-228600" algn="ctr" eaLnBrk="0" hangingPunct="0">
              <a:defRPr sz="2000">
                <a:solidFill>
                  <a:schemeClr val="tx1"/>
                </a:solidFill>
                <a:latin typeface="Times New Roman" pitchFamily="18" charset="0"/>
              </a:defRPr>
            </a:lvl3pPr>
            <a:lvl4pPr marL="1600200" indent="-228600" algn="ctr" eaLnBrk="0" hangingPunct="0">
              <a:defRPr sz="2000">
                <a:solidFill>
                  <a:schemeClr val="tx1"/>
                </a:solidFill>
                <a:latin typeface="Times New Roman" pitchFamily="18" charset="0"/>
              </a:defRPr>
            </a:lvl4pPr>
            <a:lvl5pPr marL="2057400" indent="-228600" algn="ctr"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defRPr/>
            </a:pPr>
            <a:r>
              <a:rPr lang="en-US" altLang="fr-FR" sz="1000">
                <a:solidFill>
                  <a:schemeClr val="bg1">
                    <a:lumMod val="50000"/>
                  </a:schemeClr>
                </a:solidFill>
                <a:latin typeface="Calibri" pitchFamily="34" charset="0"/>
              </a:rPr>
              <a:t>© 2020 Acadys.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39232"/>
            <a:ext cx="3306900" cy="69345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39232"/>
            <a:ext cx="3306900" cy="69345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27727"/>
            <a:ext cx="2321700" cy="15339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20535"/>
            <a:ext cx="2321700" cy="6453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13690"/>
            <a:ext cx="5264700" cy="8303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03032"/>
            <a:ext cx="3344400" cy="30087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689531"/>
            <a:ext cx="3344400" cy="250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469689"/>
            <a:ext cx="3172200" cy="75000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586994"/>
            <a:ext cx="4959600" cy="12282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03288"/>
            <a:ext cx="7044600" cy="1162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39232"/>
            <a:ext cx="7044600" cy="69345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465147"/>
            <a:ext cx="453600" cy="798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
        <p:nvSpPr>
          <p:cNvPr id="5" name="Rectangle 24">
            <a:extLst>
              <a:ext uri="{FF2B5EF4-FFF2-40B4-BE49-F238E27FC236}">
                <a16:creationId xmlns:a16="http://schemas.microsoft.com/office/drawing/2014/main" id="{A94AD474-98A1-43A9-B1C0-56FF2091D426}"/>
              </a:ext>
            </a:extLst>
          </p:cNvPr>
          <p:cNvSpPr>
            <a:spLocks noChangeArrowheads="1"/>
          </p:cNvSpPr>
          <p:nvPr userDrawn="1"/>
        </p:nvSpPr>
        <p:spPr bwMode="gray">
          <a:xfrm>
            <a:off x="101287" y="10187103"/>
            <a:ext cx="187391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sz="2000">
                <a:solidFill>
                  <a:schemeClr val="tx1"/>
                </a:solidFill>
                <a:latin typeface="Times New Roman" pitchFamily="18" charset="0"/>
              </a:defRPr>
            </a:lvl1pPr>
            <a:lvl2pPr marL="742950" indent="-285750" algn="ctr" eaLnBrk="0" hangingPunct="0">
              <a:defRPr sz="2000">
                <a:solidFill>
                  <a:schemeClr val="tx1"/>
                </a:solidFill>
                <a:latin typeface="Times New Roman" pitchFamily="18" charset="0"/>
              </a:defRPr>
            </a:lvl2pPr>
            <a:lvl3pPr marL="1143000" indent="-228600" algn="ctr" eaLnBrk="0" hangingPunct="0">
              <a:defRPr sz="2000">
                <a:solidFill>
                  <a:schemeClr val="tx1"/>
                </a:solidFill>
                <a:latin typeface="Times New Roman" pitchFamily="18" charset="0"/>
              </a:defRPr>
            </a:lvl3pPr>
            <a:lvl4pPr marL="1600200" indent="-228600" algn="ctr" eaLnBrk="0" hangingPunct="0">
              <a:defRPr sz="2000">
                <a:solidFill>
                  <a:schemeClr val="tx1"/>
                </a:solidFill>
                <a:latin typeface="Times New Roman" pitchFamily="18" charset="0"/>
              </a:defRPr>
            </a:lvl4pPr>
            <a:lvl5pPr marL="2057400" indent="-228600" algn="ctr"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defRPr/>
            </a:pPr>
            <a:r>
              <a:rPr lang="en-US" altLang="fr-FR" sz="1000">
                <a:solidFill>
                  <a:schemeClr val="bg1">
                    <a:lumMod val="50000"/>
                  </a:schemeClr>
                </a:solidFill>
                <a:latin typeface="Calibri" pitchFamily="34" charset="0"/>
              </a:rPr>
              <a:t>© 2020 Acadys.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18" Type="http://schemas.openxmlformats.org/officeDocument/2006/relationships/image" Target="../media/image20.jpeg"/><Relationship Id="rId3" Type="http://schemas.openxmlformats.org/officeDocument/2006/relationships/notesSlide" Target="../notesSlides/notesSlide3.xml"/><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1.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1.jpe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4"/>
          <a:srcRect/>
          <a:stretch/>
        </p:blipFill>
        <p:spPr>
          <a:xfrm>
            <a:off x="-2395" y="-12"/>
            <a:ext cx="7562070" cy="1139575"/>
          </a:xfrm>
          <a:prstGeom prst="rect">
            <a:avLst/>
          </a:prstGeom>
          <a:noFill/>
          <a:ln>
            <a:noFill/>
          </a:ln>
        </p:spPr>
      </p:pic>
      <p:pic>
        <p:nvPicPr>
          <p:cNvPr id="59" name="Google Shape;59;p13"/>
          <p:cNvPicPr preferRelativeResize="0"/>
          <p:nvPr/>
        </p:nvPicPr>
        <p:blipFill>
          <a:blip r:embed="rId5">
            <a:alphaModFix/>
          </a:blip>
          <a:stretch>
            <a:fillRect/>
          </a:stretch>
        </p:blipFill>
        <p:spPr>
          <a:xfrm>
            <a:off x="6669032" y="0"/>
            <a:ext cx="627554" cy="1139576"/>
          </a:xfrm>
          <a:prstGeom prst="rect">
            <a:avLst/>
          </a:prstGeom>
          <a:noFill/>
          <a:ln>
            <a:noFill/>
          </a:ln>
        </p:spPr>
      </p:pic>
      <p:sp>
        <p:nvSpPr>
          <p:cNvPr id="55" name="Google Shape;77;p14">
            <a:extLst>
              <a:ext uri="{FF2B5EF4-FFF2-40B4-BE49-F238E27FC236}">
                <a16:creationId xmlns:a16="http://schemas.microsoft.com/office/drawing/2014/main" id="{FEA26936-1260-4F22-A7DA-7F06F17566A5}"/>
              </a:ext>
            </a:extLst>
          </p:cNvPr>
          <p:cNvSpPr txBox="1"/>
          <p:nvPr/>
        </p:nvSpPr>
        <p:spPr>
          <a:xfrm>
            <a:off x="922473" y="3923556"/>
            <a:ext cx="6768813" cy="407400"/>
          </a:xfrm>
          <a:prstGeom prst="rect">
            <a:avLst/>
          </a:prstGeom>
          <a:noFill/>
          <a:ln>
            <a:noFill/>
          </a:ln>
        </p:spPr>
        <p:txBody>
          <a:bodyPr spcFirstLastPara="1" wrap="square" lIns="91425" tIns="91425" rIns="91425" bIns="91425" anchor="t" anchorCtr="0">
            <a:noAutofit/>
          </a:bodyPr>
          <a:lstStyle/>
          <a:p>
            <a:pPr lvl="0"/>
            <a:r>
              <a:rPr lang="fr-FR" sz="2000" b="1" cap="small" dirty="0">
                <a:solidFill>
                  <a:srgbClr val="144177"/>
                </a:solidFill>
                <a:latin typeface="Calibri" panose="020F0502020204030204" pitchFamily="34" charset="0"/>
                <a:ea typeface="Roboto"/>
                <a:cs typeface="Calibri" panose="020F0502020204030204" pitchFamily="34" charset="0"/>
                <a:sym typeface="Roboto"/>
              </a:rPr>
              <a:t>Quels défis ?</a:t>
            </a:r>
          </a:p>
        </p:txBody>
      </p:sp>
      <p:grpSp>
        <p:nvGrpSpPr>
          <p:cNvPr id="56" name="Groupe 55">
            <a:extLst>
              <a:ext uri="{FF2B5EF4-FFF2-40B4-BE49-F238E27FC236}">
                <a16:creationId xmlns:a16="http://schemas.microsoft.com/office/drawing/2014/main" id="{C886C6D6-1427-4865-938D-94F46262A7E6}"/>
              </a:ext>
            </a:extLst>
          </p:cNvPr>
          <p:cNvGrpSpPr/>
          <p:nvPr/>
        </p:nvGrpSpPr>
        <p:grpSpPr>
          <a:xfrm>
            <a:off x="196973" y="4153326"/>
            <a:ext cx="626378" cy="70079"/>
            <a:chOff x="0" y="739563"/>
            <a:chExt cx="626378" cy="70079"/>
          </a:xfrm>
        </p:grpSpPr>
        <p:cxnSp>
          <p:nvCxnSpPr>
            <p:cNvPr id="57" name="Connecteur droit 56">
              <a:extLst>
                <a:ext uri="{FF2B5EF4-FFF2-40B4-BE49-F238E27FC236}">
                  <a16:creationId xmlns:a16="http://schemas.microsoft.com/office/drawing/2014/main" id="{F87E8B40-123A-4366-9C49-31F5025867B9}"/>
                </a:ext>
              </a:extLst>
            </p:cNvPr>
            <p:cNvCxnSpPr>
              <a:cxnSpLocks/>
              <a:endCxn id="65" idx="2"/>
            </p:cNvCxnSpPr>
            <p:nvPr/>
          </p:nvCxnSpPr>
          <p:spPr>
            <a:xfrm>
              <a:off x="0" y="774603"/>
              <a:ext cx="556299" cy="0"/>
            </a:xfrm>
            <a:prstGeom prst="line">
              <a:avLst/>
            </a:prstGeom>
            <a:ln w="19050" cap="flat">
              <a:gradFill flip="none" rotWithShape="1">
                <a:gsLst>
                  <a:gs pos="0">
                    <a:schemeClr val="accent4">
                      <a:lumMod val="20000"/>
                      <a:lumOff val="80000"/>
                    </a:schemeClr>
                  </a:gs>
                  <a:gs pos="68000">
                    <a:schemeClr val="accent1">
                      <a:lumMod val="50000"/>
                    </a:schemeClr>
                  </a:gs>
                </a:gsLst>
                <a:lin ang="0" scaled="1"/>
                <a:tileRect/>
              </a:gradFill>
              <a:tailEnd type="none" w="lg" len="lg"/>
            </a:ln>
          </p:spPr>
          <p:style>
            <a:lnRef idx="1">
              <a:schemeClr val="accent1"/>
            </a:lnRef>
            <a:fillRef idx="0">
              <a:schemeClr val="accent1"/>
            </a:fillRef>
            <a:effectRef idx="0">
              <a:schemeClr val="accent1"/>
            </a:effectRef>
            <a:fontRef idx="minor">
              <a:schemeClr val="tx1"/>
            </a:fontRef>
          </p:style>
        </p:cxnSp>
        <p:sp>
          <p:nvSpPr>
            <p:cNvPr id="65" name="Ellipse 64">
              <a:extLst>
                <a:ext uri="{FF2B5EF4-FFF2-40B4-BE49-F238E27FC236}">
                  <a16:creationId xmlns:a16="http://schemas.microsoft.com/office/drawing/2014/main" id="{4CC87D06-6B4C-4884-83F0-48182B507425}"/>
                </a:ext>
              </a:extLst>
            </p:cNvPr>
            <p:cNvSpPr/>
            <p:nvPr/>
          </p:nvSpPr>
          <p:spPr>
            <a:xfrm>
              <a:off x="556299" y="739563"/>
              <a:ext cx="70079" cy="70079"/>
            </a:xfrm>
            <a:prstGeom prst="ellipse">
              <a:avLst/>
            </a:prstGeom>
            <a:solidFill>
              <a:schemeClr val="accent1">
                <a:lumMod val="50000"/>
              </a:schemeClr>
            </a:solidFill>
            <a:ln>
              <a:noFill/>
            </a:ln>
            <a:effectLst>
              <a:glow rad="50800">
                <a:schemeClr val="accent1">
                  <a:lumMod val="50000"/>
                  <a:alpha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grpSp>
      <p:sp>
        <p:nvSpPr>
          <p:cNvPr id="104" name="Google Shape;60;p13">
            <a:extLst>
              <a:ext uri="{FF2B5EF4-FFF2-40B4-BE49-F238E27FC236}">
                <a16:creationId xmlns:a16="http://schemas.microsoft.com/office/drawing/2014/main" id="{FB7D0378-32AE-4510-BB89-2D6B8483C97D}"/>
              </a:ext>
            </a:extLst>
          </p:cNvPr>
          <p:cNvSpPr txBox="1"/>
          <p:nvPr/>
        </p:nvSpPr>
        <p:spPr>
          <a:xfrm>
            <a:off x="146288" y="4280539"/>
            <a:ext cx="7216414" cy="1288413"/>
          </a:xfrm>
          <a:prstGeom prst="rect">
            <a:avLst/>
          </a:prstGeom>
          <a:noFill/>
          <a:ln>
            <a:noFill/>
          </a:ln>
        </p:spPr>
        <p:txBody>
          <a:bodyPr spcFirstLastPara="1" wrap="square" lIns="91425" tIns="91425" rIns="91425" bIns="91425" anchor="t" anchorCtr="0">
            <a:noAutofit/>
          </a:bodyPr>
          <a:lstStyle/>
          <a:p>
            <a:pPr algn="just">
              <a:spcAft>
                <a:spcPts val="300"/>
              </a:spcAft>
              <a:buClr>
                <a:schemeClr val="accent4">
                  <a:lumMod val="60000"/>
                  <a:lumOff val="40000"/>
                </a:schemeClr>
              </a:buClr>
              <a:buSzPts val="1100"/>
            </a:pPr>
            <a:r>
              <a:rPr lang="fr-FR" sz="1100" b="1" dirty="0">
                <a:solidFill>
                  <a:srgbClr val="002060"/>
                </a:solidFill>
                <a:latin typeface="Calibri" panose="020F0502020204030204" pitchFamily="34" charset="0"/>
                <a:cs typeface="Calibri" panose="020F0502020204030204" pitchFamily="34" charset="0"/>
              </a:rPr>
              <a:t>Réussir la transformation de son entreprise </a:t>
            </a:r>
            <a:r>
              <a:rPr lang="fr-FR" sz="1100" dirty="0">
                <a:latin typeface="Calibri" panose="020F0502020204030204" pitchFamily="34" charset="0"/>
                <a:cs typeface="Calibri" panose="020F0502020204030204" pitchFamily="34" charset="0"/>
              </a:rPr>
              <a:t>vers une organisation compétitive, en profitant pleinement des</a:t>
            </a:r>
            <a:r>
              <a:rPr lang="fr-FR" sz="1100" b="1" dirty="0">
                <a:latin typeface="Calibri" panose="020F0502020204030204" pitchFamily="34" charset="0"/>
                <a:cs typeface="Calibri" panose="020F0502020204030204" pitchFamily="34" charset="0"/>
              </a:rPr>
              <a:t> </a:t>
            </a:r>
            <a:r>
              <a:rPr lang="fr-FR" sz="1100" b="1" dirty="0">
                <a:solidFill>
                  <a:srgbClr val="002060"/>
                </a:solidFill>
                <a:latin typeface="Calibri" panose="020F0502020204030204" pitchFamily="34" charset="0"/>
                <a:cs typeface="Calibri" panose="020F0502020204030204" pitchFamily="34" charset="0"/>
              </a:rPr>
              <a:t>opportunités de performance et d’innovation</a:t>
            </a:r>
            <a:r>
              <a:rPr lang="fr-FR" sz="1100" b="1" dirty="0">
                <a:latin typeface="Calibri" panose="020F0502020204030204" pitchFamily="34" charset="0"/>
                <a:cs typeface="Calibri" panose="020F0502020204030204" pitchFamily="34" charset="0"/>
              </a:rPr>
              <a:t> </a:t>
            </a:r>
            <a:r>
              <a:rPr lang="fr-FR" sz="1100" dirty="0">
                <a:latin typeface="Calibri" panose="020F0502020204030204" pitchFamily="34" charset="0"/>
                <a:cs typeface="Calibri" panose="020F0502020204030204" pitchFamily="34" charset="0"/>
              </a:rPr>
              <a:t>liées aux Systèmes d’Information</a:t>
            </a:r>
          </a:p>
          <a:p>
            <a:pPr algn="just">
              <a:spcAft>
                <a:spcPts val="300"/>
              </a:spcAft>
              <a:buClr>
                <a:schemeClr val="accent4">
                  <a:lumMod val="60000"/>
                  <a:lumOff val="40000"/>
                </a:schemeClr>
              </a:buClr>
              <a:buSzPts val="1100"/>
            </a:pPr>
            <a:endParaRPr lang="fr-FR" sz="1100" dirty="0">
              <a:solidFill>
                <a:schemeClr val="tx1">
                  <a:lumMod val="75000"/>
                  <a:lumOff val="25000"/>
                </a:schemeClr>
              </a:solidFill>
              <a:latin typeface="Calibri" panose="020F0502020204030204" pitchFamily="34" charset="0"/>
              <a:cs typeface="Calibri" panose="020F0502020204030204" pitchFamily="34" charset="0"/>
            </a:endParaRPr>
          </a:p>
          <a:p>
            <a:r>
              <a:rPr lang="fr-FR" sz="1100" dirty="0">
                <a:latin typeface="Calibri" panose="020F0502020204030204" pitchFamily="34" charset="0"/>
                <a:cs typeface="Calibri" panose="020F0502020204030204" pitchFamily="34" charset="0"/>
              </a:rPr>
              <a:t>Le Schéma Directeur permet à l’entreprise </a:t>
            </a:r>
            <a:r>
              <a:rPr lang="fr-FR" sz="1100" b="1" dirty="0">
                <a:solidFill>
                  <a:srgbClr val="002060"/>
                </a:solidFill>
                <a:latin typeface="Calibri" panose="020F0502020204030204" pitchFamily="34" charset="0"/>
                <a:cs typeface="Calibri" panose="020F0502020204030204" pitchFamily="34" charset="0"/>
              </a:rPr>
              <a:t>d’acquérir une vision à long terme de son Système d’Information </a:t>
            </a:r>
            <a:r>
              <a:rPr lang="fr-FR" sz="1100" dirty="0">
                <a:latin typeface="Calibri" panose="020F0502020204030204" pitchFamily="34" charset="0"/>
                <a:cs typeface="Calibri" panose="020F0502020204030204" pitchFamily="34" charset="0"/>
              </a:rPr>
              <a:t>et de disposer d’une </a:t>
            </a:r>
            <a:r>
              <a:rPr lang="fr-FR" sz="1100" b="1" dirty="0">
                <a:solidFill>
                  <a:srgbClr val="002060"/>
                </a:solidFill>
                <a:latin typeface="Calibri" panose="020F0502020204030204" pitchFamily="34" charset="0"/>
                <a:cs typeface="Calibri" panose="020F0502020204030204" pitchFamily="34" charset="0"/>
              </a:rPr>
              <a:t>trajectoire de mise en œuvre partagée</a:t>
            </a:r>
            <a:r>
              <a:rPr lang="fr-FR" sz="1100" dirty="0">
                <a:latin typeface="Calibri" panose="020F0502020204030204" pitchFamily="34" charset="0"/>
                <a:cs typeface="Calibri" panose="020F0502020204030204" pitchFamily="34" charset="0"/>
              </a:rPr>
              <a:t> entre la Direction Générale, les Métiers et la DSI. C’est l’occasion idéale pour sensibiliser l’ensemble des acteurs et décideurs aux enjeux du numérique.</a:t>
            </a:r>
          </a:p>
        </p:txBody>
      </p:sp>
      <p:sp>
        <p:nvSpPr>
          <p:cNvPr id="61" name="Google Shape;58;p13">
            <a:extLst>
              <a:ext uri="{FF2B5EF4-FFF2-40B4-BE49-F238E27FC236}">
                <a16:creationId xmlns:a16="http://schemas.microsoft.com/office/drawing/2014/main" id="{05A70580-053D-49A5-B910-AB75441F9E91}"/>
              </a:ext>
            </a:extLst>
          </p:cNvPr>
          <p:cNvSpPr txBox="1"/>
          <p:nvPr/>
        </p:nvSpPr>
        <p:spPr>
          <a:xfrm>
            <a:off x="-1" y="30305"/>
            <a:ext cx="7559675" cy="618468"/>
          </a:xfrm>
          <a:prstGeom prst="rect">
            <a:avLst/>
          </a:prstGeom>
          <a:noFill/>
          <a:ln>
            <a:noFill/>
          </a:ln>
        </p:spPr>
        <p:txBody>
          <a:bodyPr spcFirstLastPara="1" wrap="square" lIns="91425" tIns="91425" rIns="91425" bIns="91425" anchor="t" anchorCtr="0">
            <a:noAutofit/>
          </a:bodyPr>
          <a:lstStyle/>
          <a:p>
            <a:pPr lvl="0" algn="ctr"/>
            <a:r>
              <a:rPr lang="fr-FR" sz="2000" b="1" cap="all" spc="300" dirty="0">
                <a:solidFill>
                  <a:srgbClr val="FFFFFF"/>
                </a:solidFill>
                <a:latin typeface="Calibri" panose="020F0502020204030204" pitchFamily="34" charset="0"/>
                <a:ea typeface="Roboto"/>
                <a:cs typeface="Calibri" panose="020F0502020204030204" pitchFamily="34" charset="0"/>
                <a:sym typeface="Roboto"/>
              </a:rPr>
              <a:t>Schéma Directeur des Systèmes d'Information</a:t>
            </a:r>
          </a:p>
          <a:p>
            <a:pPr marL="0" lvl="0" indent="0" algn="ctr" rtl="0">
              <a:spcBef>
                <a:spcPts val="0"/>
              </a:spcBef>
              <a:spcAft>
                <a:spcPts val="0"/>
              </a:spcAft>
              <a:buNone/>
            </a:pPr>
            <a:br>
              <a:rPr lang="fr-FR" sz="2000" b="1" cap="all" spc="300" dirty="0">
                <a:solidFill>
                  <a:srgbClr val="FFFFFF"/>
                </a:solidFill>
                <a:latin typeface="Calibri" panose="020F0502020204030204" pitchFamily="34" charset="0"/>
                <a:ea typeface="Roboto"/>
                <a:cs typeface="Calibri" panose="020F0502020204030204" pitchFamily="34" charset="0"/>
                <a:sym typeface="Roboto"/>
              </a:rPr>
            </a:br>
            <a:endParaRPr sz="2000" b="1" cap="all" spc="300" dirty="0">
              <a:solidFill>
                <a:srgbClr val="FFFFFF"/>
              </a:solidFill>
              <a:latin typeface="Calibri" panose="020F0502020204030204" pitchFamily="34" charset="0"/>
              <a:ea typeface="Roboto"/>
              <a:cs typeface="Calibri" panose="020F0502020204030204" pitchFamily="34" charset="0"/>
              <a:sym typeface="Roboto"/>
            </a:endParaRPr>
          </a:p>
        </p:txBody>
      </p:sp>
      <p:sp>
        <p:nvSpPr>
          <p:cNvPr id="62" name="ZoneTexte 61">
            <a:extLst>
              <a:ext uri="{FF2B5EF4-FFF2-40B4-BE49-F238E27FC236}">
                <a16:creationId xmlns:a16="http://schemas.microsoft.com/office/drawing/2014/main" id="{87769DE0-ED75-4E86-B206-618E414EB76C}"/>
              </a:ext>
            </a:extLst>
          </p:cNvPr>
          <p:cNvSpPr txBox="1"/>
          <p:nvPr/>
        </p:nvSpPr>
        <p:spPr>
          <a:xfrm>
            <a:off x="788311" y="517682"/>
            <a:ext cx="6300373" cy="307777"/>
          </a:xfrm>
          <a:prstGeom prst="rect">
            <a:avLst/>
          </a:prstGeom>
          <a:noFill/>
        </p:spPr>
        <p:txBody>
          <a:bodyPr wrap="square" rtlCol="0">
            <a:spAutoFit/>
          </a:bodyPr>
          <a:lstStyle/>
          <a:p>
            <a:pPr algn="ctr"/>
            <a:r>
              <a:rPr lang="fr-FR" dirty="0">
                <a:solidFill>
                  <a:schemeClr val="bg1"/>
                </a:solidFill>
                <a:latin typeface="Calibri" panose="020F0502020204030204" pitchFamily="34" charset="0"/>
                <a:cs typeface="Calibri" panose="020F0502020204030204" pitchFamily="34" charset="0"/>
              </a:rPr>
              <a:t>Repenser le modèle classique d’alignement stratégique</a:t>
            </a:r>
          </a:p>
        </p:txBody>
      </p:sp>
      <p:pic>
        <p:nvPicPr>
          <p:cNvPr id="63" name="Image 62">
            <a:extLst>
              <a:ext uri="{FF2B5EF4-FFF2-40B4-BE49-F238E27FC236}">
                <a16:creationId xmlns:a16="http://schemas.microsoft.com/office/drawing/2014/main" id="{F4D86D4B-2B7E-4062-B59F-6DE88F47EB22}"/>
              </a:ext>
            </a:extLst>
          </p:cNvPr>
          <p:cNvPicPr>
            <a:picLocks noChangeAspect="1"/>
          </p:cNvPicPr>
          <p:nvPr/>
        </p:nvPicPr>
        <p:blipFill>
          <a:blip r:embed="rId6"/>
          <a:srcRect/>
          <a:stretch/>
        </p:blipFill>
        <p:spPr>
          <a:xfrm>
            <a:off x="196973" y="646630"/>
            <a:ext cx="889531" cy="329718"/>
          </a:xfrm>
          <a:prstGeom prst="rect">
            <a:avLst/>
          </a:prstGeom>
        </p:spPr>
      </p:pic>
      <p:sp>
        <p:nvSpPr>
          <p:cNvPr id="43" name="Google Shape;60;p13">
            <a:extLst>
              <a:ext uri="{FF2B5EF4-FFF2-40B4-BE49-F238E27FC236}">
                <a16:creationId xmlns:a16="http://schemas.microsoft.com/office/drawing/2014/main" id="{8914F34E-1895-41EA-B7DA-F8331CB982D1}"/>
              </a:ext>
            </a:extLst>
          </p:cNvPr>
          <p:cNvSpPr txBox="1"/>
          <p:nvPr>
            <p:custDataLst>
              <p:tags r:id="rId1"/>
            </p:custDataLst>
          </p:nvPr>
        </p:nvSpPr>
        <p:spPr>
          <a:xfrm>
            <a:off x="140440" y="1305334"/>
            <a:ext cx="3572595" cy="2644850"/>
          </a:xfrm>
          <a:prstGeom prst="rect">
            <a:avLst/>
          </a:prstGeom>
          <a:noFill/>
          <a:ln>
            <a:noFill/>
          </a:ln>
        </p:spPr>
        <p:txBody>
          <a:bodyPr spcFirstLastPara="1" wrap="square" lIns="91425" tIns="91425" rIns="91425" bIns="91425" anchor="t" anchorCtr="0">
            <a:noAutofit/>
          </a:bodyPr>
          <a:lstStyle/>
          <a:p>
            <a:pPr algn="just" rtl="0" fontAlgn="base"/>
            <a:endParaRPr lang="fr-FR" sz="1000" b="0" i="0" u="none" strike="noStrike" dirty="0">
              <a:solidFill>
                <a:srgbClr val="818383"/>
              </a:solidFill>
              <a:effectLst/>
              <a:latin typeface="Calibri" panose="020F0502020204030204" pitchFamily="34" charset="0"/>
              <a:cs typeface="Calibri" panose="020F0502020204030204" pitchFamily="34" charset="0"/>
            </a:endParaRPr>
          </a:p>
          <a:p>
            <a:pPr algn="just" rtl="0" fontAlgn="base"/>
            <a:r>
              <a:rPr lang="fr-FR" sz="1000" b="0" i="0" u="none" strike="noStrike" dirty="0">
                <a:solidFill>
                  <a:srgbClr val="818383"/>
                </a:solidFill>
                <a:effectLst/>
                <a:latin typeface="Calibri" panose="020F0502020204030204" pitchFamily="34" charset="0"/>
                <a:cs typeface="Calibri" panose="020F0502020204030204" pitchFamily="34" charset="0"/>
              </a:rPr>
              <a:t>Le Schéma Directeur, premier pilier de la gouvernance, est un outil privilégié pour préparer l’avenir de son entreprise</a:t>
            </a:r>
            <a:r>
              <a:rPr lang="en-US" sz="1000" b="0" i="0" dirty="0">
                <a:solidFill>
                  <a:srgbClr val="818383"/>
                </a:solidFill>
                <a:effectLst/>
                <a:latin typeface="Calibri" panose="020F0502020204030204" pitchFamily="34" charset="0"/>
                <a:cs typeface="Calibri" panose="020F0502020204030204" pitchFamily="34" charset="0"/>
              </a:rPr>
              <a:t> </a:t>
            </a:r>
            <a:r>
              <a:rPr lang="fr-FR" sz="1000" b="0" i="0" u="none" strike="noStrike" dirty="0">
                <a:solidFill>
                  <a:srgbClr val="818383"/>
                </a:solidFill>
                <a:effectLst/>
                <a:latin typeface="Calibri" panose="020F0502020204030204" pitchFamily="34" charset="0"/>
                <a:cs typeface="Calibri" panose="020F0502020204030204" pitchFamily="34" charset="0"/>
              </a:rPr>
              <a:t>et de sa fonction informatique.</a:t>
            </a:r>
            <a:r>
              <a:rPr lang="en-US" sz="1000" b="0" i="0" dirty="0">
                <a:effectLst/>
                <a:latin typeface="Calibri" panose="020F0502020204030204" pitchFamily="34" charset="0"/>
                <a:cs typeface="Calibri" panose="020F0502020204030204" pitchFamily="34" charset="0"/>
              </a:rPr>
              <a:t>​</a:t>
            </a:r>
          </a:p>
          <a:p>
            <a:pPr algn="just" rtl="0" fontAlgn="base"/>
            <a:endParaRPr lang="fr-FR" sz="1000" b="0" i="0" u="none" strike="noStrike" dirty="0">
              <a:solidFill>
                <a:srgbClr val="818383"/>
              </a:solidFill>
              <a:effectLst/>
              <a:latin typeface="Calibri" panose="020F0502020204030204" pitchFamily="34" charset="0"/>
              <a:cs typeface="Calibri" panose="020F0502020204030204" pitchFamily="34" charset="0"/>
            </a:endParaRPr>
          </a:p>
          <a:p>
            <a:pPr algn="just" rtl="0" fontAlgn="base"/>
            <a:r>
              <a:rPr lang="fr-FR" sz="1000" b="0" i="0" u="none" strike="noStrike" dirty="0">
                <a:solidFill>
                  <a:srgbClr val="818383"/>
                </a:solidFill>
                <a:effectLst/>
                <a:latin typeface="Calibri" panose="020F0502020204030204" pitchFamily="34" charset="0"/>
                <a:cs typeface="Calibri" panose="020F0502020204030204" pitchFamily="34" charset="0"/>
              </a:rPr>
              <a:t>La conduite d’un Schéma Directeur </a:t>
            </a:r>
            <a:r>
              <a:rPr lang="en-US" sz="1000" b="0" i="0" dirty="0">
                <a:effectLst/>
                <a:latin typeface="Calibri" panose="020F0502020204030204" pitchFamily="34" charset="0"/>
                <a:cs typeface="Calibri" panose="020F0502020204030204" pitchFamily="34" charset="0"/>
              </a:rPr>
              <a:t>​</a:t>
            </a:r>
            <a:r>
              <a:rPr lang="fr-FR" sz="1000" b="0" i="0" u="none" strike="noStrike" dirty="0">
                <a:solidFill>
                  <a:srgbClr val="818383"/>
                </a:solidFill>
                <a:effectLst/>
                <a:latin typeface="Calibri" panose="020F0502020204030204" pitchFamily="34" charset="0"/>
                <a:cs typeface="Calibri" panose="020F0502020204030204" pitchFamily="34" charset="0"/>
              </a:rPr>
              <a:t>est un moment clé qui permet de faire le bilan des actions passées, d’identifier avec les métiers les nouveaux projets porteurs de valeur ajoutée, de préparer les budgets et de repositionner la DSI </a:t>
            </a:r>
            <a:r>
              <a:rPr lang="en-US" sz="1000" b="0" i="0" dirty="0">
                <a:effectLst/>
                <a:latin typeface="Calibri" panose="020F0502020204030204" pitchFamily="34" charset="0"/>
                <a:cs typeface="Calibri" panose="020F0502020204030204" pitchFamily="34" charset="0"/>
              </a:rPr>
              <a:t>​</a:t>
            </a:r>
            <a:r>
              <a:rPr lang="fr-FR" sz="1000" b="0" i="0" u="none" strike="noStrike" dirty="0">
                <a:solidFill>
                  <a:srgbClr val="818383"/>
                </a:solidFill>
                <a:effectLst/>
                <a:latin typeface="Calibri" panose="020F0502020204030204" pitchFamily="34" charset="0"/>
                <a:cs typeface="Calibri" panose="020F0502020204030204" pitchFamily="34" charset="0"/>
              </a:rPr>
              <a:t>en lui donnant une nouvelle ambition.</a:t>
            </a:r>
            <a:r>
              <a:rPr lang="en-US" sz="1000" b="0" i="0" dirty="0">
                <a:effectLst/>
                <a:latin typeface="Calibri" panose="020F0502020204030204" pitchFamily="34" charset="0"/>
                <a:cs typeface="Calibri" panose="020F0502020204030204" pitchFamily="34" charset="0"/>
              </a:rPr>
              <a:t>​</a:t>
            </a:r>
          </a:p>
          <a:p>
            <a:pPr algn="just" rtl="0" fontAlgn="base"/>
            <a:endParaRPr lang="fr-FR" sz="1000" b="0" i="0" u="none" strike="noStrike" dirty="0">
              <a:solidFill>
                <a:srgbClr val="818383"/>
              </a:solidFill>
              <a:effectLst/>
              <a:latin typeface="Calibri" panose="020F0502020204030204" pitchFamily="34" charset="0"/>
              <a:cs typeface="Calibri" panose="020F0502020204030204" pitchFamily="34" charset="0"/>
            </a:endParaRPr>
          </a:p>
          <a:p>
            <a:pPr algn="just" rtl="0" fontAlgn="base"/>
            <a:r>
              <a:rPr lang="fr-FR" sz="1000" b="0" i="0" u="none" strike="noStrike" dirty="0">
                <a:solidFill>
                  <a:srgbClr val="818383"/>
                </a:solidFill>
                <a:effectLst/>
                <a:latin typeface="Calibri" panose="020F0502020204030204" pitchFamily="34" charset="0"/>
                <a:cs typeface="Calibri" panose="020F0502020204030204" pitchFamily="34" charset="0"/>
              </a:rPr>
              <a:t>Aujourd’hui, l’enjeu n’est plus </a:t>
            </a:r>
            <a:r>
              <a:rPr lang="en-US" sz="1000" b="0" i="0" dirty="0">
                <a:effectLst/>
                <a:latin typeface="Calibri" panose="020F0502020204030204" pitchFamily="34" charset="0"/>
                <a:cs typeface="Calibri" panose="020F0502020204030204" pitchFamily="34" charset="0"/>
              </a:rPr>
              <a:t>​</a:t>
            </a:r>
            <a:r>
              <a:rPr lang="fr-FR" sz="1000" b="0" i="0" u="none" strike="noStrike" dirty="0">
                <a:solidFill>
                  <a:srgbClr val="818383"/>
                </a:solidFill>
                <a:effectLst/>
                <a:latin typeface="Calibri" panose="020F0502020204030204" pitchFamily="34" charset="0"/>
                <a:cs typeface="Calibri" panose="020F0502020204030204" pitchFamily="34" charset="0"/>
              </a:rPr>
              <a:t>uniquement de planifier </a:t>
            </a:r>
            <a:r>
              <a:rPr lang="en-US" sz="1000" b="0" i="0" dirty="0">
                <a:effectLst/>
                <a:latin typeface="Calibri" panose="020F0502020204030204" pitchFamily="34" charset="0"/>
                <a:cs typeface="Calibri" panose="020F0502020204030204" pitchFamily="34" charset="0"/>
              </a:rPr>
              <a:t>​</a:t>
            </a:r>
            <a:r>
              <a:rPr lang="fr-FR" sz="1000" b="0" i="0" u="none" strike="noStrike" dirty="0">
                <a:solidFill>
                  <a:srgbClr val="818383"/>
                </a:solidFill>
                <a:effectLst/>
                <a:latin typeface="Calibri" panose="020F0502020204030204" pitchFamily="34" charset="0"/>
                <a:cs typeface="Calibri" panose="020F0502020204030204" pitchFamily="34" charset="0"/>
              </a:rPr>
              <a:t>les infrastructures, les applications </a:t>
            </a:r>
            <a:r>
              <a:rPr lang="en-US" sz="1000" b="0" i="0" dirty="0">
                <a:effectLst/>
                <a:latin typeface="Calibri" panose="020F0502020204030204" pitchFamily="34" charset="0"/>
                <a:cs typeface="Calibri" panose="020F0502020204030204" pitchFamily="34" charset="0"/>
              </a:rPr>
              <a:t>​</a:t>
            </a:r>
            <a:r>
              <a:rPr lang="fr-FR" sz="1000" b="0" i="0" u="none" strike="noStrike" dirty="0">
                <a:solidFill>
                  <a:srgbClr val="818383"/>
                </a:solidFill>
                <a:effectLst/>
                <a:latin typeface="Calibri" panose="020F0502020204030204" pitchFamily="34" charset="0"/>
                <a:cs typeface="Calibri" panose="020F0502020204030204" pitchFamily="34" charset="0"/>
              </a:rPr>
              <a:t>et les services, mais bel et bien d’identifier les véritables leviers </a:t>
            </a:r>
            <a:r>
              <a:rPr lang="en-US" sz="1000" b="0" i="0" dirty="0">
                <a:effectLst/>
                <a:latin typeface="Calibri" panose="020F0502020204030204" pitchFamily="34" charset="0"/>
                <a:cs typeface="Calibri" panose="020F0502020204030204" pitchFamily="34" charset="0"/>
              </a:rPr>
              <a:t>​</a:t>
            </a:r>
            <a:r>
              <a:rPr lang="fr-FR" sz="1000" b="0" i="0" u="none" strike="noStrike" dirty="0">
                <a:solidFill>
                  <a:srgbClr val="818383"/>
                </a:solidFill>
                <a:effectLst/>
                <a:latin typeface="Calibri" panose="020F0502020204030204" pitchFamily="34" charset="0"/>
                <a:cs typeface="Calibri" panose="020F0502020204030204" pitchFamily="34" charset="0"/>
              </a:rPr>
              <a:t>de compétitivité et d’innovation </a:t>
            </a:r>
            <a:r>
              <a:rPr lang="en-US" sz="1000" b="0" i="0" dirty="0">
                <a:effectLst/>
                <a:latin typeface="Calibri" panose="020F0502020204030204" pitchFamily="34" charset="0"/>
                <a:cs typeface="Calibri" panose="020F0502020204030204" pitchFamily="34" charset="0"/>
              </a:rPr>
              <a:t>​</a:t>
            </a:r>
            <a:r>
              <a:rPr lang="fr-FR" sz="1000" b="0" i="0" u="none" strike="noStrike" dirty="0">
                <a:solidFill>
                  <a:srgbClr val="818383"/>
                </a:solidFill>
                <a:effectLst/>
                <a:latin typeface="Calibri" panose="020F0502020204030204" pitchFamily="34" charset="0"/>
                <a:cs typeface="Calibri" panose="020F0502020204030204" pitchFamily="34" charset="0"/>
              </a:rPr>
              <a:t>de son organisation pour créer </a:t>
            </a:r>
            <a:r>
              <a:rPr lang="en-US" sz="1000" b="0" i="0" dirty="0">
                <a:effectLst/>
                <a:latin typeface="Calibri" panose="020F0502020204030204" pitchFamily="34" charset="0"/>
                <a:cs typeface="Calibri" panose="020F0502020204030204" pitchFamily="34" charset="0"/>
              </a:rPr>
              <a:t>​</a:t>
            </a:r>
            <a:r>
              <a:rPr lang="fr-FR" sz="1000" b="0" i="0" u="none" strike="noStrike" dirty="0">
                <a:solidFill>
                  <a:srgbClr val="818383"/>
                </a:solidFill>
                <a:effectLst/>
                <a:latin typeface="Calibri" panose="020F0502020204030204" pitchFamily="34" charset="0"/>
                <a:cs typeface="Calibri" panose="020F0502020204030204" pitchFamily="34" charset="0"/>
              </a:rPr>
              <a:t>l’Entreprise Numérique de demain.</a:t>
            </a:r>
            <a:r>
              <a:rPr lang="en-US" sz="1000" b="0" i="0" dirty="0">
                <a:effectLst/>
                <a:latin typeface="Calibri" panose="020F0502020204030204" pitchFamily="34" charset="0"/>
                <a:cs typeface="Calibri" panose="020F0502020204030204" pitchFamily="34" charset="0"/>
              </a:rPr>
              <a:t>​</a:t>
            </a:r>
          </a:p>
          <a:p>
            <a:pPr algn="just" rtl="0" fontAlgn="base"/>
            <a:r>
              <a:rPr lang="en-US" sz="1000" b="0" i="0" dirty="0">
                <a:effectLst/>
                <a:latin typeface="Calibri" panose="020F0502020204030204" pitchFamily="34" charset="0"/>
                <a:cs typeface="Calibri" panose="020F0502020204030204" pitchFamily="34" charset="0"/>
              </a:rPr>
              <a:t>​</a:t>
            </a:r>
          </a:p>
          <a:p>
            <a:pPr algn="just" rtl="0" fontAlgn="base"/>
            <a:endParaRPr lang="en-US" sz="1000" b="0" i="0" dirty="0">
              <a:effectLst/>
              <a:latin typeface="Calibri" panose="020F0502020204030204" pitchFamily="34" charset="0"/>
              <a:cs typeface="Calibri" panose="020F0502020204030204" pitchFamily="34" charset="0"/>
            </a:endParaRPr>
          </a:p>
        </p:txBody>
      </p:sp>
      <p:grpSp>
        <p:nvGrpSpPr>
          <p:cNvPr id="18" name="Groupe 17">
            <a:extLst>
              <a:ext uri="{FF2B5EF4-FFF2-40B4-BE49-F238E27FC236}">
                <a16:creationId xmlns:a16="http://schemas.microsoft.com/office/drawing/2014/main" id="{7E475B2B-5E4E-484A-8B67-0DD685510DC3}"/>
              </a:ext>
            </a:extLst>
          </p:cNvPr>
          <p:cNvGrpSpPr/>
          <p:nvPr/>
        </p:nvGrpSpPr>
        <p:grpSpPr>
          <a:xfrm rot="5400000">
            <a:off x="3743675" y="2519511"/>
            <a:ext cx="72061" cy="7344541"/>
            <a:chOff x="4399370" y="1248527"/>
            <a:chExt cx="41349" cy="3278981"/>
          </a:xfrm>
        </p:grpSpPr>
        <p:sp>
          <p:nvSpPr>
            <p:cNvPr id="19" name="Rectangle 31">
              <a:extLst>
                <a:ext uri="{FF2B5EF4-FFF2-40B4-BE49-F238E27FC236}">
                  <a16:creationId xmlns:a16="http://schemas.microsoft.com/office/drawing/2014/main" id="{45674DB7-A91F-456B-B36D-0FC7821CF134}"/>
                </a:ext>
              </a:extLst>
            </p:cNvPr>
            <p:cNvSpPr>
              <a:spLocks/>
            </p:cNvSpPr>
            <p:nvPr/>
          </p:nvSpPr>
          <p:spPr bwMode="auto">
            <a:xfrm rot="5400000">
              <a:off x="3873605" y="1774327"/>
              <a:ext cx="1092913" cy="41314"/>
            </a:xfrm>
            <a:prstGeom prst="rect">
              <a:avLst/>
            </a:prstGeom>
            <a:solidFill>
              <a:srgbClr val="31A8DF"/>
            </a:solidFill>
            <a:ln w="25400" cap="flat">
              <a:solidFill>
                <a:srgbClr val="44546A">
                  <a:alpha val="0"/>
                </a:srgbClr>
              </a:solidFill>
              <a:prstDash val="solid"/>
              <a:miter lim="800000"/>
              <a:headEnd type="none" w="med" len="med"/>
              <a:tailEnd type="none" w="med" len="med"/>
            </a:ln>
          </p:spPr>
          <p:txBody>
            <a:bodyPr lIns="0" tIns="0" rIns="0" bIns="0"/>
            <a:lstStyle/>
            <a:p>
              <a:pPr>
                <a:buClrTx/>
                <a:buFontTx/>
                <a:buNone/>
                <a:defRPr/>
              </a:pPr>
              <a:endParaRPr lang="es-ES" sz="900">
                <a:solidFill>
                  <a:srgbClr val="44546A"/>
                </a:solidFill>
                <a:latin typeface="Calibri" panose="020F0502020204030204" pitchFamily="34" charset="0"/>
                <a:ea typeface="+mn-ea"/>
                <a:cs typeface="Calibri" panose="020F0502020204030204" pitchFamily="34" charset="0"/>
              </a:endParaRPr>
            </a:p>
          </p:txBody>
        </p:sp>
        <p:sp>
          <p:nvSpPr>
            <p:cNvPr id="20" name="Rectangle 32">
              <a:extLst>
                <a:ext uri="{FF2B5EF4-FFF2-40B4-BE49-F238E27FC236}">
                  <a16:creationId xmlns:a16="http://schemas.microsoft.com/office/drawing/2014/main" id="{D66399EC-9251-4883-BE6B-17228A7981C9}"/>
                </a:ext>
              </a:extLst>
            </p:cNvPr>
            <p:cNvSpPr>
              <a:spLocks/>
            </p:cNvSpPr>
            <p:nvPr/>
          </p:nvSpPr>
          <p:spPr bwMode="auto">
            <a:xfrm rot="5400000">
              <a:off x="3873578" y="2867363"/>
              <a:ext cx="1092913" cy="41314"/>
            </a:xfrm>
            <a:prstGeom prst="rect">
              <a:avLst/>
            </a:prstGeom>
            <a:solidFill>
              <a:srgbClr val="238ACB"/>
            </a:solidFill>
            <a:ln w="25400" cap="flat">
              <a:solidFill>
                <a:srgbClr val="44546A">
                  <a:alpha val="0"/>
                </a:srgbClr>
              </a:solidFill>
              <a:prstDash val="solid"/>
              <a:miter lim="800000"/>
              <a:headEnd type="none" w="med" len="med"/>
              <a:tailEnd type="none" w="med" len="med"/>
            </a:ln>
          </p:spPr>
          <p:txBody>
            <a:bodyPr lIns="0" tIns="0" rIns="0" bIns="0"/>
            <a:lstStyle/>
            <a:p>
              <a:pPr>
                <a:buClrTx/>
                <a:buFontTx/>
                <a:buNone/>
                <a:defRPr/>
              </a:pPr>
              <a:endParaRPr lang="es-ES" sz="900">
                <a:solidFill>
                  <a:srgbClr val="44546A"/>
                </a:solidFill>
                <a:latin typeface="Calibri" panose="020F0502020204030204" pitchFamily="34" charset="0"/>
                <a:ea typeface="+mn-ea"/>
                <a:cs typeface="Calibri" panose="020F0502020204030204" pitchFamily="34" charset="0"/>
              </a:endParaRPr>
            </a:p>
          </p:txBody>
        </p:sp>
        <p:sp>
          <p:nvSpPr>
            <p:cNvPr id="21" name="Rectangle 33">
              <a:extLst>
                <a:ext uri="{FF2B5EF4-FFF2-40B4-BE49-F238E27FC236}">
                  <a16:creationId xmlns:a16="http://schemas.microsoft.com/office/drawing/2014/main" id="{E171A398-7633-4A04-80FF-7645C56F071D}"/>
                </a:ext>
              </a:extLst>
            </p:cNvPr>
            <p:cNvSpPr>
              <a:spLocks/>
            </p:cNvSpPr>
            <p:nvPr/>
          </p:nvSpPr>
          <p:spPr bwMode="auto">
            <a:xfrm rot="5400000">
              <a:off x="3873570" y="3960395"/>
              <a:ext cx="1092913" cy="41314"/>
            </a:xfrm>
            <a:prstGeom prst="rect">
              <a:avLst/>
            </a:prstGeom>
            <a:solidFill>
              <a:srgbClr val="1A6798"/>
            </a:solidFill>
            <a:ln w="25400" cap="flat">
              <a:solidFill>
                <a:srgbClr val="44546A">
                  <a:alpha val="0"/>
                </a:srgbClr>
              </a:solidFill>
              <a:prstDash val="solid"/>
              <a:miter lim="800000"/>
              <a:headEnd type="none" w="med" len="med"/>
              <a:tailEnd type="none" w="med" len="med"/>
            </a:ln>
          </p:spPr>
          <p:txBody>
            <a:bodyPr lIns="0" tIns="0" rIns="0" bIns="0"/>
            <a:lstStyle/>
            <a:p>
              <a:pPr>
                <a:buClrTx/>
                <a:buFontTx/>
                <a:buNone/>
                <a:defRPr/>
              </a:pPr>
              <a:endParaRPr lang="es-ES" sz="900">
                <a:solidFill>
                  <a:srgbClr val="44546A"/>
                </a:solidFill>
                <a:latin typeface="Calibri" panose="020F0502020204030204" pitchFamily="34" charset="0"/>
                <a:ea typeface="+mn-ea"/>
                <a:cs typeface="Calibri" panose="020F0502020204030204" pitchFamily="34" charset="0"/>
              </a:endParaRPr>
            </a:p>
          </p:txBody>
        </p:sp>
      </p:grpSp>
      <p:pic>
        <p:nvPicPr>
          <p:cNvPr id="7" name="Image 6">
            <a:extLst>
              <a:ext uri="{FF2B5EF4-FFF2-40B4-BE49-F238E27FC236}">
                <a16:creationId xmlns:a16="http://schemas.microsoft.com/office/drawing/2014/main" id="{E0B87AA9-1753-4B5E-896A-8FC0A43C1D03}"/>
              </a:ext>
            </a:extLst>
          </p:cNvPr>
          <p:cNvPicPr>
            <a:picLocks noChangeAspect="1"/>
          </p:cNvPicPr>
          <p:nvPr/>
        </p:nvPicPr>
        <p:blipFill>
          <a:blip r:embed="rId7"/>
          <a:stretch>
            <a:fillRect/>
          </a:stretch>
        </p:blipFill>
        <p:spPr>
          <a:xfrm>
            <a:off x="4032954" y="1333362"/>
            <a:ext cx="3338413" cy="2590147"/>
          </a:xfrm>
          <a:prstGeom prst="rect">
            <a:avLst/>
          </a:prstGeom>
        </p:spPr>
      </p:pic>
      <p:sp>
        <p:nvSpPr>
          <p:cNvPr id="3" name="Google Shape;60;p13">
            <a:extLst>
              <a:ext uri="{FF2B5EF4-FFF2-40B4-BE49-F238E27FC236}">
                <a16:creationId xmlns:a16="http://schemas.microsoft.com/office/drawing/2014/main" id="{E677109B-F0A8-4727-B4BD-9569D17406B8}"/>
              </a:ext>
            </a:extLst>
          </p:cNvPr>
          <p:cNvSpPr txBox="1"/>
          <p:nvPr/>
        </p:nvSpPr>
        <p:spPr>
          <a:xfrm>
            <a:off x="196973" y="5795715"/>
            <a:ext cx="6823224" cy="337150"/>
          </a:xfrm>
          <a:prstGeom prst="rect">
            <a:avLst/>
          </a:prstGeom>
          <a:noFill/>
          <a:ln>
            <a:noFill/>
          </a:ln>
        </p:spPr>
        <p:txBody>
          <a:bodyPr spcFirstLastPara="1" wrap="square" lIns="91425" tIns="91425" rIns="91425" bIns="91425" anchor="t" anchorCtr="0">
            <a:noAutofit/>
          </a:bodyPr>
          <a:lstStyle/>
          <a:p>
            <a:pPr>
              <a:spcAft>
                <a:spcPts val="300"/>
              </a:spcAft>
              <a:buClr>
                <a:srgbClr val="567290">
                  <a:lumMod val="60000"/>
                  <a:lumOff val="40000"/>
                </a:srgbClr>
              </a:buClr>
              <a:buSzPts val="1100"/>
            </a:pPr>
            <a:r>
              <a:rPr lang="fr-FR" b="1" dirty="0">
                <a:solidFill>
                  <a:srgbClr val="0076BD"/>
                </a:solidFill>
                <a:latin typeface="Calibri"/>
                <a:cs typeface="Calibri"/>
              </a:rPr>
              <a:t>Le Schéma Directeur SI c’est la mise en musique de toutes les dimensions de l’entreprise :</a:t>
            </a:r>
            <a:endParaRPr lang="fr-FR" b="1" dirty="0">
              <a:solidFill>
                <a:srgbClr val="0076BD"/>
              </a:solidFill>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DFCC887F-31B1-4CDE-ADB8-4913FA976C21}"/>
              </a:ext>
            </a:extLst>
          </p:cNvPr>
          <p:cNvPicPr>
            <a:picLocks noChangeAspect="1"/>
          </p:cNvPicPr>
          <p:nvPr/>
        </p:nvPicPr>
        <p:blipFill>
          <a:blip r:embed="rId8"/>
          <a:stretch>
            <a:fillRect/>
          </a:stretch>
        </p:blipFill>
        <p:spPr>
          <a:xfrm>
            <a:off x="617234" y="6558104"/>
            <a:ext cx="6618987" cy="3309494"/>
          </a:xfrm>
          <a:prstGeom prst="rect">
            <a:avLst/>
          </a:prstGeom>
        </p:spPr>
      </p:pic>
      <p:grpSp>
        <p:nvGrpSpPr>
          <p:cNvPr id="22" name="Groupe 21">
            <a:extLst>
              <a:ext uri="{FF2B5EF4-FFF2-40B4-BE49-F238E27FC236}">
                <a16:creationId xmlns:a16="http://schemas.microsoft.com/office/drawing/2014/main" id="{FC1B7262-CEE7-4E29-A0CE-6B2709A0A0B7}"/>
              </a:ext>
            </a:extLst>
          </p:cNvPr>
          <p:cNvGrpSpPr/>
          <p:nvPr/>
        </p:nvGrpSpPr>
        <p:grpSpPr>
          <a:xfrm rot="10800000">
            <a:off x="451720" y="6558042"/>
            <a:ext cx="165514" cy="3198162"/>
            <a:chOff x="4331927" y="1259965"/>
            <a:chExt cx="84544" cy="3221778"/>
          </a:xfrm>
        </p:grpSpPr>
        <p:sp>
          <p:nvSpPr>
            <p:cNvPr id="23" name="Rectangle 31">
              <a:extLst>
                <a:ext uri="{FF2B5EF4-FFF2-40B4-BE49-F238E27FC236}">
                  <a16:creationId xmlns:a16="http://schemas.microsoft.com/office/drawing/2014/main" id="{EB3C6C63-35F7-45CD-A1D2-AABB23F1CC71}"/>
                </a:ext>
              </a:extLst>
            </p:cNvPr>
            <p:cNvSpPr>
              <a:spLocks/>
            </p:cNvSpPr>
            <p:nvPr/>
          </p:nvSpPr>
          <p:spPr bwMode="auto">
            <a:xfrm rot="5400000">
              <a:off x="3837236" y="1754656"/>
              <a:ext cx="1073926" cy="84544"/>
            </a:xfrm>
            <a:prstGeom prst="rect">
              <a:avLst/>
            </a:prstGeom>
            <a:solidFill>
              <a:srgbClr val="31A8DF"/>
            </a:solidFill>
            <a:ln w="25400" cap="flat">
              <a:solidFill>
                <a:srgbClr val="44546A">
                  <a:alpha val="0"/>
                </a:srgbClr>
              </a:solidFill>
              <a:prstDash val="solid"/>
              <a:miter lim="800000"/>
              <a:headEnd type="none" w="med" len="med"/>
              <a:tailEnd type="none" w="med" len="med"/>
            </a:ln>
          </p:spPr>
          <p:txBody>
            <a:bodyPr lIns="0" tIns="0" rIns="0" bIns="0"/>
            <a:lstStyle/>
            <a:p>
              <a:pPr>
                <a:buClrTx/>
                <a:buFontTx/>
                <a:buNone/>
                <a:defRPr/>
              </a:pPr>
              <a:endParaRPr lang="es-ES" sz="900">
                <a:solidFill>
                  <a:srgbClr val="44546A"/>
                </a:solidFill>
                <a:latin typeface="Open Sans Light"/>
                <a:ea typeface="+mn-ea"/>
                <a:cs typeface="+mn-cs"/>
              </a:endParaRPr>
            </a:p>
          </p:txBody>
        </p:sp>
        <p:sp>
          <p:nvSpPr>
            <p:cNvPr id="24" name="Rectangle 32">
              <a:extLst>
                <a:ext uri="{FF2B5EF4-FFF2-40B4-BE49-F238E27FC236}">
                  <a16:creationId xmlns:a16="http://schemas.microsoft.com/office/drawing/2014/main" id="{1F6403B8-3835-4F96-94CF-A0AFA9F3EB63}"/>
                </a:ext>
              </a:extLst>
            </p:cNvPr>
            <p:cNvSpPr>
              <a:spLocks/>
            </p:cNvSpPr>
            <p:nvPr/>
          </p:nvSpPr>
          <p:spPr bwMode="auto">
            <a:xfrm rot="5400000">
              <a:off x="3837236" y="2828582"/>
              <a:ext cx="1073926" cy="84544"/>
            </a:xfrm>
            <a:prstGeom prst="rect">
              <a:avLst/>
            </a:prstGeom>
            <a:solidFill>
              <a:srgbClr val="238ACB"/>
            </a:solidFill>
            <a:ln w="25400" cap="flat">
              <a:solidFill>
                <a:srgbClr val="44546A">
                  <a:alpha val="0"/>
                </a:srgbClr>
              </a:solidFill>
              <a:prstDash val="solid"/>
              <a:miter lim="800000"/>
              <a:headEnd type="none" w="med" len="med"/>
              <a:tailEnd type="none" w="med" len="med"/>
            </a:ln>
          </p:spPr>
          <p:txBody>
            <a:bodyPr lIns="0" tIns="0" rIns="0" bIns="0"/>
            <a:lstStyle/>
            <a:p>
              <a:pPr>
                <a:buClrTx/>
                <a:buFontTx/>
                <a:buNone/>
                <a:defRPr/>
              </a:pPr>
              <a:endParaRPr lang="es-ES" sz="900">
                <a:solidFill>
                  <a:srgbClr val="44546A"/>
                </a:solidFill>
                <a:latin typeface="Open Sans Light"/>
                <a:ea typeface="+mn-ea"/>
                <a:cs typeface="+mn-cs"/>
              </a:endParaRPr>
            </a:p>
          </p:txBody>
        </p:sp>
        <p:sp>
          <p:nvSpPr>
            <p:cNvPr id="25" name="Rectangle 33">
              <a:extLst>
                <a:ext uri="{FF2B5EF4-FFF2-40B4-BE49-F238E27FC236}">
                  <a16:creationId xmlns:a16="http://schemas.microsoft.com/office/drawing/2014/main" id="{832B72C0-0C39-4B06-B9CA-CEE5C6AEEB26}"/>
                </a:ext>
              </a:extLst>
            </p:cNvPr>
            <p:cNvSpPr>
              <a:spLocks/>
            </p:cNvSpPr>
            <p:nvPr/>
          </p:nvSpPr>
          <p:spPr bwMode="auto">
            <a:xfrm rot="5400000">
              <a:off x="3837236" y="3902508"/>
              <a:ext cx="1073926" cy="84544"/>
            </a:xfrm>
            <a:prstGeom prst="rect">
              <a:avLst/>
            </a:prstGeom>
            <a:solidFill>
              <a:srgbClr val="1A6798"/>
            </a:solidFill>
            <a:ln w="25400" cap="flat">
              <a:solidFill>
                <a:srgbClr val="44546A">
                  <a:alpha val="0"/>
                </a:srgbClr>
              </a:solidFill>
              <a:prstDash val="solid"/>
              <a:miter lim="800000"/>
              <a:headEnd type="none" w="med" len="med"/>
              <a:tailEnd type="none" w="med" len="med"/>
            </a:ln>
          </p:spPr>
          <p:txBody>
            <a:bodyPr lIns="0" tIns="0" rIns="0" bIns="0"/>
            <a:lstStyle/>
            <a:p>
              <a:pPr>
                <a:buClrTx/>
                <a:buFontTx/>
                <a:buNone/>
                <a:defRPr/>
              </a:pPr>
              <a:endParaRPr lang="es-ES" sz="900">
                <a:solidFill>
                  <a:srgbClr val="44546A"/>
                </a:solidFill>
                <a:latin typeface="Open Sans Light"/>
                <a:ea typeface="+mn-ea"/>
                <a:cs typeface="+mn-cs"/>
              </a:endParaRPr>
            </a:p>
          </p:txBody>
        </p:sp>
      </p:grpSp>
    </p:spTree>
    <p:extLst>
      <p:ext uri="{BB962C8B-B14F-4D97-AF65-F5344CB8AC3E}">
        <p14:creationId xmlns:p14="http://schemas.microsoft.com/office/powerpoint/2010/main" val="213567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157" name="Google Shape;62;p13">
            <a:extLst>
              <a:ext uri="{FF2B5EF4-FFF2-40B4-BE49-F238E27FC236}">
                <a16:creationId xmlns:a16="http://schemas.microsoft.com/office/drawing/2014/main" id="{36B49999-730E-4403-B664-35B05991B82A}"/>
              </a:ext>
            </a:extLst>
          </p:cNvPr>
          <p:cNvSpPr txBox="1"/>
          <p:nvPr/>
        </p:nvSpPr>
        <p:spPr>
          <a:xfrm>
            <a:off x="146397" y="7768389"/>
            <a:ext cx="5729748" cy="2406614"/>
          </a:xfrm>
          <a:prstGeom prst="rect">
            <a:avLst/>
          </a:prstGeom>
          <a:noFill/>
          <a:ln>
            <a:noFill/>
          </a:ln>
        </p:spPr>
        <p:txBody>
          <a:bodyPr spcFirstLastPara="1" wrap="square" lIns="91425" tIns="91425" rIns="91425" bIns="91425" anchor="t" anchorCtr="0">
            <a:noAutofit/>
          </a:bodyPr>
          <a:lstStyle/>
          <a:p>
            <a:pPr marL="171450" indent="-171450" algn="just">
              <a:spcBef>
                <a:spcPts val="600"/>
              </a:spcBef>
              <a:buClr>
                <a:schemeClr val="bg1">
                  <a:lumMod val="75000"/>
                </a:schemeClr>
              </a:buClr>
              <a:buSzPct val="110000"/>
              <a:buFont typeface="Wingdings" panose="05000000000000000000" pitchFamily="2" charset="2"/>
              <a:buChar char="§"/>
            </a:pPr>
            <a:r>
              <a:rPr lang="fr-FR" sz="1100" b="1" cap="small" dirty="0" err="1">
                <a:solidFill>
                  <a:srgbClr val="144177"/>
                </a:solidFill>
                <a:latin typeface="Calibri"/>
                <a:cs typeface="Calibri"/>
              </a:rPr>
              <a:t>Acadys</a:t>
            </a:r>
            <a:r>
              <a:rPr lang="fr-FR" sz="1100" b="1" cap="small" dirty="0">
                <a:solidFill>
                  <a:srgbClr val="144177"/>
                </a:solidFill>
                <a:latin typeface="Calibri"/>
                <a:cs typeface="Calibri"/>
              </a:rPr>
              <a:t> forme de nombreux managers aux Schémas Directeurs Numériques </a:t>
            </a:r>
            <a:r>
              <a:rPr lang="fr-FR" sz="1100" dirty="0">
                <a:solidFill>
                  <a:schemeClr val="bg1">
                    <a:lumMod val="50000"/>
                  </a:schemeClr>
                </a:solidFill>
                <a:latin typeface="Calibri"/>
                <a:cs typeface="Calibri"/>
              </a:rPr>
              <a:t>au sein des plus grands organismes de formation en France (Capgemini Institut, </a:t>
            </a:r>
            <a:r>
              <a:rPr lang="fr-FR" sz="1100" dirty="0" err="1">
                <a:solidFill>
                  <a:schemeClr val="bg1">
                    <a:lumMod val="50000"/>
                  </a:schemeClr>
                </a:solidFill>
                <a:latin typeface="Calibri"/>
                <a:cs typeface="Calibri"/>
              </a:rPr>
              <a:t>Orsys</a:t>
            </a:r>
            <a:r>
              <a:rPr lang="fr-FR" sz="1100" dirty="0">
                <a:solidFill>
                  <a:schemeClr val="bg1">
                    <a:lumMod val="50000"/>
                  </a:schemeClr>
                </a:solidFill>
                <a:latin typeface="Calibri"/>
                <a:cs typeface="Calibri"/>
              </a:rPr>
              <a:t>, etc.) et à l’étranger. Lors de ses missions de conseil, </a:t>
            </a:r>
            <a:r>
              <a:rPr lang="fr-FR" sz="1100" dirty="0" err="1">
                <a:solidFill>
                  <a:schemeClr val="bg1">
                    <a:lumMod val="50000"/>
                  </a:schemeClr>
                </a:solidFill>
                <a:latin typeface="Calibri"/>
                <a:cs typeface="Calibri"/>
              </a:rPr>
              <a:t>Acadys</a:t>
            </a:r>
            <a:r>
              <a:rPr lang="fr-FR" sz="1100" dirty="0">
                <a:solidFill>
                  <a:schemeClr val="bg1">
                    <a:lumMod val="50000"/>
                  </a:schemeClr>
                </a:solidFill>
                <a:latin typeface="Calibri"/>
                <a:cs typeface="Calibri"/>
              </a:rPr>
              <a:t> s’attache tout particulièrement au transfert de connaissances et de compétences vers les cadres dirigeants et les collaborateurs de l’organisation.</a:t>
            </a:r>
            <a:endParaRPr lang="fr-FR" sz="1100" dirty="0">
              <a:solidFill>
                <a:schemeClr val="bg1">
                  <a:lumMod val="50000"/>
                </a:schemeClr>
              </a:solidFill>
              <a:latin typeface="Calibri" panose="020F0502020204030204" pitchFamily="34" charset="0"/>
              <a:cs typeface="Calibri" panose="020F0502020204030204" pitchFamily="34" charset="0"/>
            </a:endParaRPr>
          </a:p>
          <a:p>
            <a:pPr marL="171450" indent="-171450">
              <a:spcBef>
                <a:spcPts val="600"/>
              </a:spcBef>
              <a:buClr>
                <a:schemeClr val="bg1">
                  <a:lumMod val="75000"/>
                </a:schemeClr>
              </a:buClr>
              <a:buSzPct val="110000"/>
              <a:buFont typeface="Wingdings" panose="05000000000000000000" pitchFamily="2" charset="2"/>
              <a:buChar char="§"/>
            </a:pPr>
            <a:r>
              <a:rPr lang="fr-FR" sz="1100" dirty="0">
                <a:solidFill>
                  <a:schemeClr val="bg1">
                    <a:lumMod val="50000"/>
                  </a:schemeClr>
                </a:solidFill>
                <a:latin typeface="Calibri"/>
                <a:cs typeface="Calibri"/>
              </a:rPr>
              <a:t>ACADYS bénéficie de plus de </a:t>
            </a:r>
            <a:r>
              <a:rPr lang="fr-FR" sz="1100" b="1" cap="small" dirty="0">
                <a:solidFill>
                  <a:srgbClr val="144177"/>
                </a:solidFill>
                <a:latin typeface="Calibri"/>
                <a:cs typeface="Calibri"/>
              </a:rPr>
              <a:t>20 ans d'expérience en matière de conduite de schémas directeurs</a:t>
            </a:r>
            <a:r>
              <a:rPr lang="fr-FR" sz="1100" dirty="0">
                <a:solidFill>
                  <a:schemeClr val="bg1">
                    <a:lumMod val="50000"/>
                  </a:schemeClr>
                </a:solidFill>
                <a:latin typeface="Calibri"/>
                <a:cs typeface="Calibri"/>
              </a:rPr>
              <a:t> informatique et des systèmes d'information dans tous les secteurs d’activité</a:t>
            </a:r>
          </a:p>
          <a:p>
            <a:pPr marL="171450" indent="-171450">
              <a:spcBef>
                <a:spcPts val="600"/>
              </a:spcBef>
              <a:buClr>
                <a:schemeClr val="bg1">
                  <a:lumMod val="75000"/>
                </a:schemeClr>
              </a:buClr>
              <a:buSzPct val="110000"/>
              <a:buFont typeface="Wingdings" panose="05000000000000000000" pitchFamily="2" charset="2"/>
              <a:buChar char="§"/>
            </a:pPr>
            <a:r>
              <a:rPr lang="fr-FR" sz="1100" dirty="0">
                <a:solidFill>
                  <a:schemeClr val="bg1">
                    <a:lumMod val="50000"/>
                  </a:schemeClr>
                </a:solidFill>
                <a:latin typeface="Calibri"/>
                <a:cs typeface="Calibri"/>
              </a:rPr>
              <a:t>Dans le cadre de son centre R&amp;D, le cabinet a analysé les meilleures pratiques de la profession tant en France (cf. méthode RACINE) qu'aux États-Unis et en Angleterre (cf. méthodes Nolan &amp; Norton et ISP de James Martin) afin d'élaborer une </a:t>
            </a:r>
            <a:r>
              <a:rPr lang="fr-FR" sz="1100" b="1" cap="small" dirty="0">
                <a:solidFill>
                  <a:srgbClr val="144177"/>
                </a:solidFill>
                <a:latin typeface="Calibri"/>
                <a:cs typeface="Calibri"/>
              </a:rPr>
              <a:t>démarche intégrant les meilleures pratiques</a:t>
            </a:r>
            <a:r>
              <a:rPr lang="fr-FR" sz="1100" dirty="0">
                <a:solidFill>
                  <a:schemeClr val="bg1">
                    <a:lumMod val="50000"/>
                  </a:schemeClr>
                </a:solidFill>
                <a:latin typeface="Calibri"/>
                <a:cs typeface="Calibri"/>
              </a:rPr>
              <a:t>, et surtout pouvant s'adapter à tous les cas de figure. Tous ces travaux ont été synthétisés dans </a:t>
            </a:r>
            <a:r>
              <a:rPr lang="fr-FR" sz="1100" b="1" cap="small" dirty="0">
                <a:solidFill>
                  <a:srgbClr val="144177"/>
                </a:solidFill>
                <a:latin typeface="Calibri"/>
                <a:cs typeface="Calibri"/>
              </a:rPr>
              <a:t>un ouvrage, devenu la référence de la profession </a:t>
            </a:r>
          </a:p>
          <a:p>
            <a:pPr marL="171450" indent="-171450">
              <a:spcBef>
                <a:spcPts val="600"/>
              </a:spcBef>
              <a:buClr>
                <a:schemeClr val="bg1">
                  <a:lumMod val="75000"/>
                </a:schemeClr>
              </a:buClr>
              <a:buSzPct val="110000"/>
              <a:buFont typeface="Wingdings" panose="05000000000000000000" pitchFamily="2" charset="2"/>
              <a:buChar char="§"/>
            </a:pPr>
            <a:endParaRPr lang="fr-FR" sz="1100" dirty="0">
              <a:solidFill>
                <a:schemeClr val="bg1">
                  <a:lumMod val="50000"/>
                </a:schemeClr>
              </a:solidFill>
              <a:latin typeface="Calibri"/>
              <a:cs typeface="Calibri"/>
            </a:endParaRPr>
          </a:p>
          <a:p>
            <a:pPr lvl="0">
              <a:spcBef>
                <a:spcPts val="600"/>
              </a:spcBef>
              <a:buClr>
                <a:schemeClr val="bg1">
                  <a:lumMod val="75000"/>
                </a:schemeClr>
              </a:buClr>
              <a:buSzPct val="110000"/>
            </a:pPr>
            <a:endParaRPr lang="fr-FR" sz="1100"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4" name="Google Shape;77;p14">
            <a:extLst>
              <a:ext uri="{FF2B5EF4-FFF2-40B4-BE49-F238E27FC236}">
                <a16:creationId xmlns:a16="http://schemas.microsoft.com/office/drawing/2014/main" id="{BD8CC8B0-14C8-4BA5-BABF-8C0A9FE3FD93}"/>
              </a:ext>
            </a:extLst>
          </p:cNvPr>
          <p:cNvSpPr txBox="1"/>
          <p:nvPr/>
        </p:nvSpPr>
        <p:spPr>
          <a:xfrm>
            <a:off x="695700" y="7305626"/>
            <a:ext cx="6840000" cy="407400"/>
          </a:xfrm>
          <a:prstGeom prst="rect">
            <a:avLst/>
          </a:prstGeom>
          <a:noFill/>
          <a:ln>
            <a:noFill/>
          </a:ln>
        </p:spPr>
        <p:txBody>
          <a:bodyPr spcFirstLastPara="1" wrap="square" lIns="91425" tIns="91425" rIns="91425" bIns="91425" anchor="t" anchorCtr="0">
            <a:noAutofit/>
          </a:bodyPr>
          <a:lstStyle/>
          <a:p>
            <a:r>
              <a:rPr lang="fr-FR" sz="2000" b="1" cap="small" dirty="0">
                <a:solidFill>
                  <a:srgbClr val="144177"/>
                </a:solidFill>
                <a:latin typeface="Calibri Light"/>
                <a:ea typeface="Roboto"/>
                <a:cs typeface="Calibri Light"/>
                <a:sym typeface="Roboto"/>
              </a:rPr>
              <a:t>Nos savoir-faire</a:t>
            </a:r>
            <a:endParaRPr lang="fr-FR" sz="2000" b="1" cap="small" dirty="0">
              <a:solidFill>
                <a:srgbClr val="144177"/>
              </a:solidFill>
              <a:latin typeface="Calibri Light" panose="020F0302020204030204" pitchFamily="34" charset="0"/>
              <a:ea typeface="Roboto"/>
              <a:cs typeface="Calibri Light" panose="020F0302020204030204" pitchFamily="34" charset="0"/>
              <a:sym typeface="Roboto"/>
            </a:endParaRPr>
          </a:p>
        </p:txBody>
      </p:sp>
      <p:grpSp>
        <p:nvGrpSpPr>
          <p:cNvPr id="45" name="Groupe 44">
            <a:extLst>
              <a:ext uri="{FF2B5EF4-FFF2-40B4-BE49-F238E27FC236}">
                <a16:creationId xmlns:a16="http://schemas.microsoft.com/office/drawing/2014/main" id="{02E256D1-8A7F-4BB9-8090-82A4E938243A}"/>
              </a:ext>
            </a:extLst>
          </p:cNvPr>
          <p:cNvGrpSpPr/>
          <p:nvPr/>
        </p:nvGrpSpPr>
        <p:grpSpPr>
          <a:xfrm>
            <a:off x="0" y="7506609"/>
            <a:ext cx="626378" cy="70079"/>
            <a:chOff x="0" y="739563"/>
            <a:chExt cx="626378" cy="70079"/>
          </a:xfrm>
        </p:grpSpPr>
        <p:cxnSp>
          <p:nvCxnSpPr>
            <p:cNvPr id="46" name="Connecteur droit 45">
              <a:extLst>
                <a:ext uri="{FF2B5EF4-FFF2-40B4-BE49-F238E27FC236}">
                  <a16:creationId xmlns:a16="http://schemas.microsoft.com/office/drawing/2014/main" id="{9A1FCD7F-3B03-42B9-B583-A5DF04D74ED8}"/>
                </a:ext>
              </a:extLst>
            </p:cNvPr>
            <p:cNvCxnSpPr>
              <a:cxnSpLocks/>
              <a:endCxn id="47" idx="2"/>
            </p:cNvCxnSpPr>
            <p:nvPr/>
          </p:nvCxnSpPr>
          <p:spPr>
            <a:xfrm>
              <a:off x="0" y="774603"/>
              <a:ext cx="556299" cy="0"/>
            </a:xfrm>
            <a:prstGeom prst="line">
              <a:avLst/>
            </a:prstGeom>
            <a:noFill/>
            <a:ln w="19050" cap="flat" cmpd="sng" algn="ctr">
              <a:gradFill flip="none" rotWithShape="1">
                <a:gsLst>
                  <a:gs pos="0">
                    <a:srgbClr val="567290">
                      <a:lumMod val="20000"/>
                      <a:lumOff val="80000"/>
                    </a:srgbClr>
                  </a:gs>
                  <a:gs pos="68000">
                    <a:srgbClr val="0076BD">
                      <a:lumMod val="50000"/>
                    </a:srgbClr>
                  </a:gs>
                </a:gsLst>
                <a:lin ang="0" scaled="1"/>
                <a:tileRect/>
              </a:gradFill>
              <a:prstDash val="solid"/>
              <a:tailEnd type="none" w="lg" len="lg"/>
            </a:ln>
            <a:effectLst/>
          </p:spPr>
        </p:cxnSp>
        <p:sp>
          <p:nvSpPr>
            <p:cNvPr id="47" name="Ellipse 46">
              <a:extLst>
                <a:ext uri="{FF2B5EF4-FFF2-40B4-BE49-F238E27FC236}">
                  <a16:creationId xmlns:a16="http://schemas.microsoft.com/office/drawing/2014/main" id="{8DBC2327-283F-4D14-B8AD-CC8E606713C7}"/>
                </a:ext>
              </a:extLst>
            </p:cNvPr>
            <p:cNvSpPr/>
            <p:nvPr/>
          </p:nvSpPr>
          <p:spPr>
            <a:xfrm>
              <a:off x="556299" y="739563"/>
              <a:ext cx="70079" cy="70079"/>
            </a:xfrm>
            <a:prstGeom prst="ellipse">
              <a:avLst/>
            </a:prstGeom>
            <a:solidFill>
              <a:srgbClr val="0076BD">
                <a:lumMod val="50000"/>
              </a:srgbClr>
            </a:solidFill>
            <a:ln w="25400" cap="flat" cmpd="sng" algn="ctr">
              <a:noFill/>
              <a:prstDash val="solid"/>
            </a:ln>
            <a:effectLst>
              <a:glow rad="50800">
                <a:srgbClr val="0076BD">
                  <a:lumMod val="50000"/>
                  <a:alpha val="95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pic>
        <p:nvPicPr>
          <p:cNvPr id="48" name="Google Shape;54;p13">
            <a:extLst>
              <a:ext uri="{FF2B5EF4-FFF2-40B4-BE49-F238E27FC236}">
                <a16:creationId xmlns:a16="http://schemas.microsoft.com/office/drawing/2014/main" id="{07A422A3-62F8-4CC1-B1D3-A3EFBFE84D16}"/>
              </a:ext>
            </a:extLst>
          </p:cNvPr>
          <p:cNvPicPr preferRelativeResize="0"/>
          <p:nvPr/>
        </p:nvPicPr>
        <p:blipFill rotWithShape="1">
          <a:blip r:embed="rId3"/>
          <a:srcRect b="14022"/>
          <a:stretch/>
        </p:blipFill>
        <p:spPr>
          <a:xfrm>
            <a:off x="2442" y="-13712"/>
            <a:ext cx="7568808" cy="781482"/>
          </a:xfrm>
          <a:prstGeom prst="rect">
            <a:avLst/>
          </a:prstGeom>
          <a:noFill/>
          <a:ln>
            <a:noFill/>
          </a:ln>
        </p:spPr>
      </p:pic>
      <p:pic>
        <p:nvPicPr>
          <p:cNvPr id="51" name="Google Shape;59;p13">
            <a:extLst>
              <a:ext uri="{FF2B5EF4-FFF2-40B4-BE49-F238E27FC236}">
                <a16:creationId xmlns:a16="http://schemas.microsoft.com/office/drawing/2014/main" id="{6BED4105-299C-48CC-A30E-70831DAE41C5}"/>
              </a:ext>
            </a:extLst>
          </p:cNvPr>
          <p:cNvPicPr preferRelativeResize="0"/>
          <p:nvPr/>
        </p:nvPicPr>
        <p:blipFill>
          <a:blip r:embed="rId4">
            <a:alphaModFix/>
          </a:blip>
          <a:stretch>
            <a:fillRect/>
          </a:stretch>
        </p:blipFill>
        <p:spPr>
          <a:xfrm>
            <a:off x="7069132" y="13991"/>
            <a:ext cx="448143" cy="741481"/>
          </a:xfrm>
          <a:prstGeom prst="rect">
            <a:avLst/>
          </a:prstGeom>
          <a:noFill/>
          <a:ln>
            <a:noFill/>
          </a:ln>
        </p:spPr>
      </p:pic>
      <p:sp>
        <p:nvSpPr>
          <p:cNvPr id="141" name="Google Shape;64;p13">
            <a:extLst>
              <a:ext uri="{FF2B5EF4-FFF2-40B4-BE49-F238E27FC236}">
                <a16:creationId xmlns:a16="http://schemas.microsoft.com/office/drawing/2014/main" id="{8C87892F-FDE3-4CA1-A87F-674EF55EA64F}"/>
              </a:ext>
            </a:extLst>
          </p:cNvPr>
          <p:cNvSpPr txBox="1"/>
          <p:nvPr/>
        </p:nvSpPr>
        <p:spPr>
          <a:xfrm>
            <a:off x="783982" y="880469"/>
            <a:ext cx="6759949" cy="4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defRPr sz="2000" b="1" cap="small">
                <a:solidFill>
                  <a:srgbClr val="144177"/>
                </a:solidFill>
                <a:latin typeface="Calibri Light" panose="020F0302020204030204" pitchFamily="34" charset="0"/>
                <a:ea typeface="Roboto"/>
                <a:cs typeface="Calibri Light" panose="020F0302020204030204" pitchFamily="34" charset="0"/>
              </a:defRPr>
            </a:lvl1pPr>
          </a:lstStyle>
          <a:p>
            <a:r>
              <a:rPr lang="fr-FR">
                <a:sym typeface="Roboto"/>
              </a:rPr>
              <a:t>Notre approche </a:t>
            </a:r>
            <a:endParaRPr/>
          </a:p>
        </p:txBody>
      </p:sp>
      <p:cxnSp>
        <p:nvCxnSpPr>
          <p:cNvPr id="142" name="Connecteur droit 141">
            <a:extLst>
              <a:ext uri="{FF2B5EF4-FFF2-40B4-BE49-F238E27FC236}">
                <a16:creationId xmlns:a16="http://schemas.microsoft.com/office/drawing/2014/main" id="{D81D5692-9791-406C-B415-DF0227A8E267}"/>
              </a:ext>
            </a:extLst>
          </p:cNvPr>
          <p:cNvCxnSpPr>
            <a:cxnSpLocks/>
          </p:cNvCxnSpPr>
          <p:nvPr/>
        </p:nvCxnSpPr>
        <p:spPr>
          <a:xfrm>
            <a:off x="51654" y="1145505"/>
            <a:ext cx="556299" cy="0"/>
          </a:xfrm>
          <a:prstGeom prst="line">
            <a:avLst/>
          </a:prstGeom>
          <a:ln w="19050" cap="flat">
            <a:gradFill flip="none" rotWithShape="1">
              <a:gsLst>
                <a:gs pos="0">
                  <a:schemeClr val="accent4">
                    <a:lumMod val="20000"/>
                    <a:lumOff val="80000"/>
                  </a:schemeClr>
                </a:gs>
                <a:gs pos="68000">
                  <a:schemeClr val="accent1">
                    <a:lumMod val="50000"/>
                  </a:schemeClr>
                </a:gs>
              </a:gsLst>
              <a:lin ang="0" scaled="1"/>
              <a:tileRect/>
            </a:gradFill>
            <a:tailEnd type="none" w="lg" len="lg"/>
          </a:ln>
        </p:spPr>
        <p:style>
          <a:lnRef idx="1">
            <a:schemeClr val="accent1"/>
          </a:lnRef>
          <a:fillRef idx="0">
            <a:schemeClr val="accent1"/>
          </a:fillRef>
          <a:effectRef idx="0">
            <a:schemeClr val="accent1"/>
          </a:effectRef>
          <a:fontRef idx="minor">
            <a:schemeClr val="tx1"/>
          </a:fontRef>
        </p:style>
      </p:cxnSp>
      <p:sp>
        <p:nvSpPr>
          <p:cNvPr id="143" name="Ellipse 142">
            <a:extLst>
              <a:ext uri="{FF2B5EF4-FFF2-40B4-BE49-F238E27FC236}">
                <a16:creationId xmlns:a16="http://schemas.microsoft.com/office/drawing/2014/main" id="{0EE21CC0-DB00-4A5A-AFE6-65F990EA4898}"/>
              </a:ext>
            </a:extLst>
          </p:cNvPr>
          <p:cNvSpPr/>
          <p:nvPr/>
        </p:nvSpPr>
        <p:spPr>
          <a:xfrm>
            <a:off x="607953" y="1110465"/>
            <a:ext cx="70079" cy="70079"/>
          </a:xfrm>
          <a:prstGeom prst="ellipse">
            <a:avLst/>
          </a:prstGeom>
          <a:solidFill>
            <a:schemeClr val="accent1">
              <a:lumMod val="50000"/>
            </a:schemeClr>
          </a:solidFill>
          <a:ln>
            <a:noFill/>
          </a:ln>
          <a:effectLst>
            <a:glow rad="50800">
              <a:schemeClr val="accent1">
                <a:lumMod val="50000"/>
                <a:alpha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sp>
        <p:nvSpPr>
          <p:cNvPr id="144" name="Google Shape;60;p13">
            <a:extLst>
              <a:ext uri="{FF2B5EF4-FFF2-40B4-BE49-F238E27FC236}">
                <a16:creationId xmlns:a16="http://schemas.microsoft.com/office/drawing/2014/main" id="{29A0D79D-A416-4FAA-AA23-9B2F27A16505}"/>
              </a:ext>
            </a:extLst>
          </p:cNvPr>
          <p:cNvSpPr txBox="1"/>
          <p:nvPr/>
        </p:nvSpPr>
        <p:spPr>
          <a:xfrm>
            <a:off x="152640" y="1286913"/>
            <a:ext cx="3127580" cy="2332351"/>
          </a:xfrm>
          <a:prstGeom prst="rect">
            <a:avLst/>
          </a:prstGeom>
          <a:noFill/>
          <a:ln>
            <a:noFill/>
          </a:ln>
        </p:spPr>
        <p:txBody>
          <a:bodyPr spcFirstLastPara="1" wrap="square" lIns="91425" tIns="91425" rIns="91425" bIns="91425" anchor="t" anchorCtr="0">
            <a:noAutofit/>
          </a:bodyPr>
          <a:lstStyle/>
          <a:p>
            <a:pPr algn="just"/>
            <a:r>
              <a:rPr lang="fr-FR" sz="1100" dirty="0">
                <a:solidFill>
                  <a:schemeClr val="tx1">
                    <a:lumMod val="75000"/>
                    <a:lumOff val="25000"/>
                  </a:schemeClr>
                </a:solidFill>
                <a:latin typeface="Calibri"/>
                <a:cs typeface="Calibri"/>
              </a:rPr>
              <a:t>Les méthodes traditionnelles d’élaboration du Schéma Directeur ne sont plus adaptées au contexte actuel car elles construisent le système d’information cible essentiellement à partir du recueil des besoins métiers. Or, l’enjeu est désormais de proposer des modèles innovants d’entreprise, différentiateurs et porteurs de valeur ajoutée. Le modèle classique d’alignement stratégique doit être repensé.</a:t>
            </a:r>
          </a:p>
          <a:p>
            <a:pPr algn="just"/>
            <a:r>
              <a:rPr lang="fr-FR" sz="1100" dirty="0" err="1">
                <a:solidFill>
                  <a:schemeClr val="tx1">
                    <a:lumMod val="75000"/>
                    <a:lumOff val="25000"/>
                  </a:schemeClr>
                </a:solidFill>
                <a:latin typeface="Calibri"/>
                <a:cs typeface="Calibri"/>
              </a:rPr>
              <a:t>Acadys</a:t>
            </a:r>
            <a:r>
              <a:rPr lang="fr-FR" sz="1100" dirty="0">
                <a:solidFill>
                  <a:schemeClr val="tx1">
                    <a:lumMod val="75000"/>
                    <a:lumOff val="25000"/>
                  </a:schemeClr>
                </a:solidFill>
                <a:latin typeface="Calibri"/>
                <a:cs typeface="Calibri"/>
              </a:rPr>
              <a:t> recommande que la réflexion numérique accompagne voire devance la stratégie d’entreprise. Pour cela, 3 conditions sont nécessaires : être à l’écoute de l’écosystème et du marché, rechercher les meilleures pratiques et favoriser l’innovation.</a:t>
            </a:r>
          </a:p>
        </p:txBody>
      </p:sp>
      <p:sp>
        <p:nvSpPr>
          <p:cNvPr id="165" name="ZoneTexte 164">
            <a:extLst>
              <a:ext uri="{FF2B5EF4-FFF2-40B4-BE49-F238E27FC236}">
                <a16:creationId xmlns:a16="http://schemas.microsoft.com/office/drawing/2014/main" id="{733D2337-FBBF-4218-9CC5-38BB3AFCFF14}"/>
              </a:ext>
            </a:extLst>
          </p:cNvPr>
          <p:cNvSpPr txBox="1"/>
          <p:nvPr/>
        </p:nvSpPr>
        <p:spPr>
          <a:xfrm>
            <a:off x="96421" y="4817899"/>
            <a:ext cx="6424299" cy="307777"/>
          </a:xfrm>
          <a:prstGeom prst="rect">
            <a:avLst/>
          </a:prstGeom>
          <a:noFill/>
        </p:spPr>
        <p:txBody>
          <a:bodyPr wrap="square">
            <a:spAutoFit/>
          </a:bodyPr>
          <a:lstStyle/>
          <a:p>
            <a:pPr algn="just">
              <a:spcAft>
                <a:spcPts val="300"/>
              </a:spcAft>
              <a:buClr>
                <a:schemeClr val="accent4">
                  <a:lumMod val="60000"/>
                  <a:lumOff val="40000"/>
                </a:schemeClr>
              </a:buClr>
              <a:buSzPts val="1100"/>
            </a:pPr>
            <a:r>
              <a:rPr lang="fr-FR" b="1" cap="small" dirty="0">
                <a:solidFill>
                  <a:srgbClr val="144177"/>
                </a:solidFill>
                <a:latin typeface="Calibri Light"/>
                <a:cs typeface="Calibri Light"/>
              </a:rPr>
              <a:t>Une méthode très bien rodée</a:t>
            </a:r>
            <a:endParaRPr lang="fr-FR" sz="1050" b="1" dirty="0">
              <a:solidFill>
                <a:schemeClr val="accent1">
                  <a:lumMod val="50000"/>
                </a:schemeClr>
              </a:solidFill>
              <a:latin typeface="Calibri" panose="020F0502020204030204" pitchFamily="34" charset="0"/>
              <a:cs typeface="Calibri" panose="020F0502020204030204" pitchFamily="34" charset="0"/>
            </a:endParaRPr>
          </a:p>
        </p:txBody>
      </p:sp>
      <p:sp>
        <p:nvSpPr>
          <p:cNvPr id="89" name="Google Shape;60;p13">
            <a:extLst>
              <a:ext uri="{FF2B5EF4-FFF2-40B4-BE49-F238E27FC236}">
                <a16:creationId xmlns:a16="http://schemas.microsoft.com/office/drawing/2014/main" id="{FC5B6D2E-17CA-4D99-B4E2-3145E0B33C68}"/>
              </a:ext>
            </a:extLst>
          </p:cNvPr>
          <p:cNvSpPr txBox="1"/>
          <p:nvPr/>
        </p:nvSpPr>
        <p:spPr>
          <a:xfrm>
            <a:off x="245432" y="7608568"/>
            <a:ext cx="7060821" cy="296160"/>
          </a:xfrm>
          <a:prstGeom prst="rect">
            <a:avLst/>
          </a:prstGeom>
          <a:noFill/>
          <a:ln>
            <a:noFill/>
          </a:ln>
        </p:spPr>
        <p:txBody>
          <a:bodyPr spcFirstLastPara="1" wrap="square" lIns="91425" tIns="91425" rIns="91425" bIns="91425" anchor="t" anchorCtr="0">
            <a:noAutofit/>
          </a:bodyPr>
          <a:lstStyle/>
          <a:p>
            <a:pPr algn="just">
              <a:spcAft>
                <a:spcPts val="300"/>
              </a:spcAft>
              <a:buClr>
                <a:schemeClr val="accent4">
                  <a:lumMod val="60000"/>
                  <a:lumOff val="40000"/>
                </a:schemeClr>
              </a:buClr>
              <a:buSzPts val="1100"/>
            </a:pPr>
            <a:r>
              <a:rPr lang="fr-FR" sz="1200" b="1" cap="small" noProof="1">
                <a:solidFill>
                  <a:srgbClr val="144177"/>
                </a:solidFill>
                <a:latin typeface="Calibri"/>
                <a:cs typeface="Calibri"/>
              </a:rPr>
              <a:t>Nos experts vous accompagnent dans la réalisation de votre Schéma Directeur.</a:t>
            </a:r>
          </a:p>
        </p:txBody>
      </p:sp>
      <p:pic>
        <p:nvPicPr>
          <p:cNvPr id="6" name="Google Shape;55;p13">
            <a:extLst>
              <a:ext uri="{FF2B5EF4-FFF2-40B4-BE49-F238E27FC236}">
                <a16:creationId xmlns:a16="http://schemas.microsoft.com/office/drawing/2014/main" id="{D800DE69-B5D7-4145-BD1D-CABD9017AC43}"/>
              </a:ext>
            </a:extLst>
          </p:cNvPr>
          <p:cNvPicPr preferRelativeResize="0"/>
          <p:nvPr/>
        </p:nvPicPr>
        <p:blipFill>
          <a:blip r:embed="rId5">
            <a:alphaModFix/>
          </a:blip>
          <a:stretch>
            <a:fillRect/>
          </a:stretch>
        </p:blipFill>
        <p:spPr>
          <a:xfrm>
            <a:off x="3350299" y="1247628"/>
            <a:ext cx="4056737" cy="2360991"/>
          </a:xfrm>
          <a:prstGeom prst="rect">
            <a:avLst/>
          </a:prstGeom>
          <a:noFill/>
          <a:ln>
            <a:noFill/>
          </a:ln>
        </p:spPr>
      </p:pic>
      <p:sp>
        <p:nvSpPr>
          <p:cNvPr id="7" name="Google Shape;60;p13">
            <a:extLst>
              <a:ext uri="{FF2B5EF4-FFF2-40B4-BE49-F238E27FC236}">
                <a16:creationId xmlns:a16="http://schemas.microsoft.com/office/drawing/2014/main" id="{519B0EC4-5A6F-4ADB-BDC8-B4CF75A1B2D0}"/>
              </a:ext>
            </a:extLst>
          </p:cNvPr>
          <p:cNvSpPr txBox="1"/>
          <p:nvPr/>
        </p:nvSpPr>
        <p:spPr>
          <a:xfrm>
            <a:off x="146395" y="3779540"/>
            <a:ext cx="7413279" cy="1010930"/>
          </a:xfrm>
          <a:prstGeom prst="rect">
            <a:avLst/>
          </a:prstGeom>
          <a:noFill/>
          <a:ln>
            <a:noFill/>
          </a:ln>
        </p:spPr>
        <p:txBody>
          <a:bodyPr spcFirstLastPara="1" wrap="square" lIns="91425" tIns="91425" rIns="91425" bIns="91425" anchor="t" anchorCtr="0">
            <a:noAutofit/>
          </a:bodyPr>
          <a:lstStyle/>
          <a:p>
            <a:pPr algn="just"/>
            <a:r>
              <a:rPr lang="fr-FR" sz="1100" dirty="0" err="1">
                <a:solidFill>
                  <a:schemeClr val="tx1">
                    <a:lumMod val="75000"/>
                    <a:lumOff val="25000"/>
                  </a:schemeClr>
                </a:solidFill>
                <a:latin typeface="Calibri"/>
                <a:cs typeface="Calibri"/>
              </a:rPr>
              <a:t>Acadys</a:t>
            </a:r>
            <a:r>
              <a:rPr lang="fr-FR" sz="1100" dirty="0">
                <a:solidFill>
                  <a:schemeClr val="tx1">
                    <a:lumMod val="75000"/>
                    <a:lumOff val="25000"/>
                  </a:schemeClr>
                </a:solidFill>
                <a:latin typeface="Calibri"/>
                <a:cs typeface="Calibri"/>
              </a:rPr>
              <a:t> a conçu une méthode originale d’élaboration du Schéma Directeur qui capitalise sur les meilleures pratiques des méthodes historiques et qui a été éprouvée sur de nombreux cas dans des entreprises publiques et privées en France et à l’étranger.</a:t>
            </a:r>
          </a:p>
          <a:p>
            <a:r>
              <a:rPr lang="fr-FR" sz="1100" dirty="0">
                <a:solidFill>
                  <a:schemeClr val="tx1">
                    <a:lumMod val="75000"/>
                    <a:lumOff val="25000"/>
                  </a:schemeClr>
                </a:solidFill>
                <a:latin typeface="Calibri"/>
                <a:cs typeface="Calibri"/>
              </a:rPr>
              <a:t>Modulable en fonction du type de Schéma Directeur (SDI, SDSI, SDSSI), elle intègre les dimensions : veille et Innovation » à tous les niveaux</a:t>
            </a:r>
          </a:p>
        </p:txBody>
      </p:sp>
      <p:sp>
        <p:nvSpPr>
          <p:cNvPr id="9" name="ZoneTexte 8">
            <a:extLst>
              <a:ext uri="{FF2B5EF4-FFF2-40B4-BE49-F238E27FC236}">
                <a16:creationId xmlns:a16="http://schemas.microsoft.com/office/drawing/2014/main" id="{DD6A06FF-1DFF-4A24-9577-1456D995FFC1}"/>
              </a:ext>
            </a:extLst>
          </p:cNvPr>
          <p:cNvSpPr txBox="1"/>
          <p:nvPr/>
        </p:nvSpPr>
        <p:spPr>
          <a:xfrm>
            <a:off x="1126073" y="244038"/>
            <a:ext cx="6197060" cy="492443"/>
          </a:xfrm>
          <a:prstGeom prst="rect">
            <a:avLst/>
          </a:prstGeom>
          <a:noFill/>
        </p:spPr>
        <p:txBody>
          <a:bodyPr wrap="square" rtlCol="0">
            <a:spAutoFit/>
          </a:bodyPr>
          <a:lstStyle/>
          <a:p>
            <a:pPr marL="85725" indent="-85725"/>
            <a:r>
              <a:rPr lang="fr-FR" sz="1300" dirty="0">
                <a:solidFill>
                  <a:schemeClr val="bg1"/>
                </a:solidFill>
                <a:latin typeface="Calibri" panose="020F0502020204030204" pitchFamily="34" charset="0"/>
                <a:cs typeface="Calibri" panose="020F0502020204030204" pitchFamily="34" charset="0"/>
                <a:sym typeface="Wingdings" panose="05000000000000000000" pitchFamily="2" charset="2"/>
              </a:rPr>
              <a:t> Exercice passionnant et toujours différent. Il suppose un savant dosage entre stratégie, écoute, compréhension des métiers et capacité à se projeter </a:t>
            </a:r>
            <a:endParaRPr lang="fr-FR" sz="1300" dirty="0">
              <a:solidFill>
                <a:schemeClr val="bg1"/>
              </a:solidFill>
              <a:latin typeface="Calibri" panose="020F0502020204030204" pitchFamily="34" charset="0"/>
              <a:cs typeface="Calibri" panose="020F0502020204030204" pitchFamily="34" charset="0"/>
            </a:endParaRPr>
          </a:p>
        </p:txBody>
      </p:sp>
      <p:pic>
        <p:nvPicPr>
          <p:cNvPr id="10" name="Image 9">
            <a:extLst>
              <a:ext uri="{FF2B5EF4-FFF2-40B4-BE49-F238E27FC236}">
                <a16:creationId xmlns:a16="http://schemas.microsoft.com/office/drawing/2014/main" id="{90FEC56A-7431-4601-A160-1574AF4BD5CA}"/>
              </a:ext>
            </a:extLst>
          </p:cNvPr>
          <p:cNvPicPr>
            <a:picLocks noChangeAspect="1"/>
          </p:cNvPicPr>
          <p:nvPr/>
        </p:nvPicPr>
        <p:blipFill>
          <a:blip r:embed="rId6"/>
          <a:stretch>
            <a:fillRect/>
          </a:stretch>
        </p:blipFill>
        <p:spPr>
          <a:xfrm>
            <a:off x="236542" y="296023"/>
            <a:ext cx="889531" cy="329718"/>
          </a:xfrm>
          <a:prstGeom prst="rect">
            <a:avLst/>
          </a:prstGeom>
        </p:spPr>
      </p:pic>
      <p:sp>
        <p:nvSpPr>
          <p:cNvPr id="12" name="Google Shape;60;p13">
            <a:extLst>
              <a:ext uri="{FF2B5EF4-FFF2-40B4-BE49-F238E27FC236}">
                <a16:creationId xmlns:a16="http://schemas.microsoft.com/office/drawing/2014/main" id="{3EC959D0-AEC6-4521-AA74-5264E439BE96}"/>
              </a:ext>
            </a:extLst>
          </p:cNvPr>
          <p:cNvSpPr txBox="1"/>
          <p:nvPr/>
        </p:nvSpPr>
        <p:spPr>
          <a:xfrm>
            <a:off x="157969" y="5125676"/>
            <a:ext cx="4269939" cy="2398280"/>
          </a:xfrm>
          <a:prstGeom prst="rect">
            <a:avLst/>
          </a:prstGeom>
          <a:noFill/>
          <a:ln>
            <a:noFill/>
          </a:ln>
        </p:spPr>
        <p:txBody>
          <a:bodyPr spcFirstLastPara="1" wrap="square" lIns="91425" tIns="91425" rIns="91425" bIns="91425" anchor="t" anchorCtr="0">
            <a:noAutofit/>
          </a:bodyPr>
          <a:lstStyle/>
          <a:p>
            <a:pPr algn="just">
              <a:spcBef>
                <a:spcPts val="600"/>
              </a:spcBef>
            </a:pPr>
            <a:r>
              <a:rPr lang="fr-FR" sz="1100" dirty="0">
                <a:solidFill>
                  <a:schemeClr val="tx1">
                    <a:lumMod val="75000"/>
                    <a:lumOff val="25000"/>
                  </a:schemeClr>
                </a:solidFill>
                <a:latin typeface="Calibri" panose="020F0502020204030204" pitchFamily="34" charset="0"/>
                <a:cs typeface="Calibri" panose="020F0502020204030204" pitchFamily="34" charset="0"/>
              </a:rPr>
              <a:t>L’approche Acadys se veut très </a:t>
            </a:r>
            <a:r>
              <a:rPr lang="fr-FR" sz="1100" b="1" dirty="0">
                <a:solidFill>
                  <a:schemeClr val="tx1">
                    <a:lumMod val="75000"/>
                    <a:lumOff val="25000"/>
                  </a:schemeClr>
                </a:solidFill>
                <a:latin typeface="Calibri" panose="020F0502020204030204" pitchFamily="34" charset="0"/>
                <a:cs typeface="Calibri" panose="020F0502020204030204" pitchFamily="34" charset="0"/>
              </a:rPr>
              <a:t>pragmatique</a:t>
            </a:r>
            <a:r>
              <a:rPr lang="fr-FR" sz="1100" dirty="0">
                <a:solidFill>
                  <a:schemeClr val="tx1">
                    <a:lumMod val="75000"/>
                    <a:lumOff val="25000"/>
                  </a:schemeClr>
                </a:solidFill>
                <a:latin typeface="Calibri" panose="020F0502020204030204" pitchFamily="34" charset="0"/>
                <a:cs typeface="Calibri" panose="020F0502020204030204" pitchFamily="34" charset="0"/>
              </a:rPr>
              <a:t> et surtout adaptée à la taille et à la maturité de l’Entreprise.</a:t>
            </a:r>
          </a:p>
          <a:p>
            <a:pPr algn="just">
              <a:spcBef>
                <a:spcPts val="600"/>
              </a:spcBef>
            </a:pPr>
            <a:r>
              <a:rPr lang="fr-FR" sz="1100" dirty="0">
                <a:solidFill>
                  <a:schemeClr val="tx1">
                    <a:lumMod val="75000"/>
                    <a:lumOff val="25000"/>
                  </a:schemeClr>
                </a:solidFill>
                <a:latin typeface="Calibri" panose="020F0502020204030204" pitchFamily="34" charset="0"/>
                <a:cs typeface="Calibri" panose="020F0502020204030204" pitchFamily="34" charset="0"/>
              </a:rPr>
              <a:t>Une attention particulière est portée sur les phases d’analyse de l’existant afin de proposer </a:t>
            </a:r>
            <a:r>
              <a:rPr lang="fr-FR" sz="1100" b="1" dirty="0">
                <a:solidFill>
                  <a:schemeClr val="tx1">
                    <a:lumMod val="75000"/>
                    <a:lumOff val="25000"/>
                  </a:schemeClr>
                </a:solidFill>
                <a:latin typeface="Calibri" panose="020F0502020204030204" pitchFamily="34" charset="0"/>
                <a:cs typeface="Calibri" panose="020F0502020204030204" pitchFamily="34" charset="0"/>
              </a:rPr>
              <a:t>une cible réaliste et atteignable</a:t>
            </a:r>
            <a:r>
              <a:rPr lang="fr-FR" sz="1100" dirty="0">
                <a:solidFill>
                  <a:schemeClr val="tx1">
                    <a:lumMod val="75000"/>
                    <a:lumOff val="25000"/>
                  </a:schemeClr>
                </a:solidFill>
                <a:latin typeface="Calibri" panose="020F0502020204030204" pitchFamily="34" charset="0"/>
                <a:cs typeface="Calibri" panose="020F0502020204030204" pitchFamily="34" charset="0"/>
              </a:rPr>
              <a:t>. </a:t>
            </a:r>
          </a:p>
          <a:p>
            <a:pPr algn="just">
              <a:spcBef>
                <a:spcPts val="600"/>
              </a:spcBef>
            </a:pPr>
            <a:r>
              <a:rPr lang="fr-FR" sz="1100" dirty="0">
                <a:solidFill>
                  <a:schemeClr val="tx1">
                    <a:lumMod val="75000"/>
                    <a:lumOff val="25000"/>
                  </a:schemeClr>
                </a:solidFill>
                <a:latin typeface="Calibri" panose="020F0502020204030204" pitchFamily="34" charset="0"/>
                <a:cs typeface="Calibri" panose="020F0502020204030204" pitchFamily="34" charset="0"/>
              </a:rPr>
              <a:t>Nous impliquons la Direction Générale, les Directions Métiers et la DSI dans une </a:t>
            </a:r>
            <a:r>
              <a:rPr lang="fr-FR" sz="1100" b="1" dirty="0">
                <a:solidFill>
                  <a:schemeClr val="tx1">
                    <a:lumMod val="75000"/>
                    <a:lumOff val="25000"/>
                  </a:schemeClr>
                </a:solidFill>
                <a:latin typeface="Calibri" panose="020F0502020204030204" pitchFamily="34" charset="0"/>
                <a:cs typeface="Calibri" panose="020F0502020204030204" pitchFamily="34" charset="0"/>
              </a:rPr>
              <a:t>démarche de co-construction fédératrice et porteuse des enjeux stratégiques </a:t>
            </a:r>
            <a:r>
              <a:rPr lang="fr-FR" sz="1100" dirty="0">
                <a:solidFill>
                  <a:schemeClr val="tx1">
                    <a:lumMod val="75000"/>
                    <a:lumOff val="25000"/>
                  </a:schemeClr>
                </a:solidFill>
                <a:latin typeface="Calibri" panose="020F0502020204030204" pitchFamily="34" charset="0"/>
                <a:cs typeface="Calibri" panose="020F0502020204030204" pitchFamily="34" charset="0"/>
              </a:rPr>
              <a:t>au-delà des actions opérationnelles.</a:t>
            </a:r>
          </a:p>
          <a:p>
            <a:pPr algn="just">
              <a:spcBef>
                <a:spcPts val="600"/>
              </a:spcBef>
            </a:pPr>
            <a:r>
              <a:rPr lang="fr-FR" sz="1100" kern="0" dirty="0">
                <a:latin typeface="Calibri" panose="020F0502020204030204" pitchFamily="34" charset="0"/>
                <a:cs typeface="Calibri" panose="020F0502020204030204" pitchFamily="34" charset="0"/>
              </a:rPr>
              <a:t>La </a:t>
            </a:r>
            <a:r>
              <a:rPr lang="fr-FR" sz="1100" b="1" kern="0" dirty="0">
                <a:latin typeface="Calibri" panose="020F0502020204030204" pitchFamily="34" charset="0"/>
                <a:cs typeface="Calibri" panose="020F0502020204030204" pitchFamily="34" charset="0"/>
              </a:rPr>
              <a:t>méthode développée par le cabinet Acadys est équipée de plus de cent livrables et outils</a:t>
            </a:r>
            <a:r>
              <a:rPr lang="fr-FR" sz="1100" kern="0" dirty="0">
                <a:latin typeface="Calibri" panose="020F0502020204030204" pitchFamily="34" charset="0"/>
                <a:cs typeface="Calibri" panose="020F0502020204030204" pitchFamily="34" charset="0"/>
              </a:rPr>
              <a:t> choisis en fonction du contexte précis de l’entreprise.</a:t>
            </a:r>
          </a:p>
          <a:p>
            <a:pPr algn="just"/>
            <a:endParaRPr lang="fr-FR" sz="11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4" name="Image 13" descr="Une image contenant capture d’écran&#10;&#10;Description générée automatiquement">
            <a:extLst>
              <a:ext uri="{FF2B5EF4-FFF2-40B4-BE49-F238E27FC236}">
                <a16:creationId xmlns:a16="http://schemas.microsoft.com/office/drawing/2014/main" id="{8EEB88BA-E6ED-461A-9821-C60873E4DF48}"/>
              </a:ext>
            </a:extLst>
          </p:cNvPr>
          <p:cNvPicPr>
            <a:picLocks noChangeAspect="1"/>
          </p:cNvPicPr>
          <p:nvPr/>
        </p:nvPicPr>
        <p:blipFill>
          <a:blip r:embed="rId7"/>
          <a:stretch>
            <a:fillRect/>
          </a:stretch>
        </p:blipFill>
        <p:spPr>
          <a:xfrm>
            <a:off x="5891791" y="7756648"/>
            <a:ext cx="1529185" cy="2316947"/>
          </a:xfrm>
          <a:prstGeom prst="rect">
            <a:avLst/>
          </a:prstGeom>
        </p:spPr>
      </p:pic>
      <p:pic>
        <p:nvPicPr>
          <p:cNvPr id="2" name="Espace réservé du contenu 6">
            <a:extLst>
              <a:ext uri="{FF2B5EF4-FFF2-40B4-BE49-F238E27FC236}">
                <a16:creationId xmlns:a16="http://schemas.microsoft.com/office/drawing/2014/main" id="{33FE4144-55A5-4FB9-8295-53094A8A755F}"/>
              </a:ext>
            </a:extLst>
          </p:cNvPr>
          <p:cNvPicPr>
            <a:picLocks noChangeAspect="1"/>
          </p:cNvPicPr>
          <p:nvPr/>
        </p:nvPicPr>
        <p:blipFill>
          <a:blip r:embed="rId8"/>
          <a:stretch>
            <a:fillRect/>
          </a:stretch>
        </p:blipFill>
        <p:spPr>
          <a:xfrm>
            <a:off x="4923369" y="4821135"/>
            <a:ext cx="2376264" cy="2518434"/>
          </a:xfrm>
          <a:prstGeom prst="rect">
            <a:avLst/>
          </a:prstGeom>
        </p:spPr>
      </p:pic>
    </p:spTree>
    <p:extLst>
      <p:ext uri="{BB962C8B-B14F-4D97-AF65-F5344CB8AC3E}">
        <p14:creationId xmlns:p14="http://schemas.microsoft.com/office/powerpoint/2010/main" val="285530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48" name="Google Shape;54;p13">
            <a:extLst>
              <a:ext uri="{FF2B5EF4-FFF2-40B4-BE49-F238E27FC236}">
                <a16:creationId xmlns:a16="http://schemas.microsoft.com/office/drawing/2014/main" id="{07A422A3-62F8-4CC1-B1D3-A3EFBFE84D16}"/>
              </a:ext>
            </a:extLst>
          </p:cNvPr>
          <p:cNvPicPr preferRelativeResize="0"/>
          <p:nvPr/>
        </p:nvPicPr>
        <p:blipFill rotWithShape="1">
          <a:blip r:embed="rId4"/>
          <a:srcRect b="14022"/>
          <a:stretch/>
        </p:blipFill>
        <p:spPr>
          <a:xfrm>
            <a:off x="2442" y="-13712"/>
            <a:ext cx="7568808" cy="781482"/>
          </a:xfrm>
          <a:prstGeom prst="rect">
            <a:avLst/>
          </a:prstGeom>
          <a:noFill/>
          <a:ln>
            <a:noFill/>
          </a:ln>
        </p:spPr>
      </p:pic>
      <p:sp>
        <p:nvSpPr>
          <p:cNvPr id="49" name="ZoneTexte 48">
            <a:extLst>
              <a:ext uri="{FF2B5EF4-FFF2-40B4-BE49-F238E27FC236}">
                <a16:creationId xmlns:a16="http://schemas.microsoft.com/office/drawing/2014/main" id="{43E808C8-0263-4EFE-A539-52834B494CF0}"/>
              </a:ext>
            </a:extLst>
          </p:cNvPr>
          <p:cNvSpPr txBox="1"/>
          <p:nvPr/>
        </p:nvSpPr>
        <p:spPr>
          <a:xfrm>
            <a:off x="1126073" y="154090"/>
            <a:ext cx="6174997" cy="492443"/>
          </a:xfrm>
          <a:prstGeom prst="rect">
            <a:avLst/>
          </a:prstGeom>
          <a:noFill/>
        </p:spPr>
        <p:txBody>
          <a:bodyPr wrap="square" rtlCol="0">
            <a:spAutoFit/>
          </a:bodyPr>
          <a:lstStyle/>
          <a:p>
            <a:pPr marL="85725" indent="-85725"/>
            <a:r>
              <a:rPr lang="fr-FR" sz="1300" dirty="0">
                <a:solidFill>
                  <a:schemeClr val="bg1"/>
                </a:solidFill>
                <a:latin typeface="Calibri" panose="020F0502020204030204" pitchFamily="34" charset="0"/>
                <a:cs typeface="Calibri" panose="020F0502020204030204" pitchFamily="34" charset="0"/>
                <a:sym typeface="Wingdings" panose="05000000000000000000" pitchFamily="2" charset="2"/>
              </a:rPr>
              <a:t> Le Schéma Directeur SI c’est la confluence de toutes les dimensions de l’entreprise pour une parfaite harmonie </a:t>
            </a:r>
            <a:endParaRPr lang="fr-FR" sz="1300" dirty="0">
              <a:solidFill>
                <a:schemeClr val="bg1"/>
              </a:solidFill>
              <a:latin typeface="Calibri" panose="020F0502020204030204" pitchFamily="34" charset="0"/>
              <a:cs typeface="Calibri" panose="020F0502020204030204" pitchFamily="34" charset="0"/>
            </a:endParaRPr>
          </a:p>
        </p:txBody>
      </p:sp>
      <p:pic>
        <p:nvPicPr>
          <p:cNvPr id="50" name="Image 49">
            <a:extLst>
              <a:ext uri="{FF2B5EF4-FFF2-40B4-BE49-F238E27FC236}">
                <a16:creationId xmlns:a16="http://schemas.microsoft.com/office/drawing/2014/main" id="{6056F50D-CF7C-4C64-9E9B-267E74F98C8F}"/>
              </a:ext>
            </a:extLst>
          </p:cNvPr>
          <p:cNvPicPr>
            <a:picLocks noChangeAspect="1"/>
          </p:cNvPicPr>
          <p:nvPr/>
        </p:nvPicPr>
        <p:blipFill>
          <a:blip r:embed="rId5"/>
          <a:stretch>
            <a:fillRect/>
          </a:stretch>
        </p:blipFill>
        <p:spPr>
          <a:xfrm>
            <a:off x="236542" y="296023"/>
            <a:ext cx="889531" cy="329718"/>
          </a:xfrm>
          <a:prstGeom prst="rect">
            <a:avLst/>
          </a:prstGeom>
        </p:spPr>
      </p:pic>
      <p:pic>
        <p:nvPicPr>
          <p:cNvPr id="51" name="Google Shape;59;p13">
            <a:extLst>
              <a:ext uri="{FF2B5EF4-FFF2-40B4-BE49-F238E27FC236}">
                <a16:creationId xmlns:a16="http://schemas.microsoft.com/office/drawing/2014/main" id="{6BED4105-299C-48CC-A30E-70831DAE41C5}"/>
              </a:ext>
            </a:extLst>
          </p:cNvPr>
          <p:cNvPicPr preferRelativeResize="0"/>
          <p:nvPr/>
        </p:nvPicPr>
        <p:blipFill>
          <a:blip r:embed="rId6">
            <a:alphaModFix/>
          </a:blip>
          <a:stretch>
            <a:fillRect/>
          </a:stretch>
        </p:blipFill>
        <p:spPr>
          <a:xfrm>
            <a:off x="7069132" y="13991"/>
            <a:ext cx="448143" cy="741481"/>
          </a:xfrm>
          <a:prstGeom prst="rect">
            <a:avLst/>
          </a:prstGeom>
          <a:noFill/>
          <a:ln>
            <a:noFill/>
          </a:ln>
        </p:spPr>
      </p:pic>
      <p:grpSp>
        <p:nvGrpSpPr>
          <p:cNvPr id="53" name="Groupe 52">
            <a:extLst>
              <a:ext uri="{FF2B5EF4-FFF2-40B4-BE49-F238E27FC236}">
                <a16:creationId xmlns:a16="http://schemas.microsoft.com/office/drawing/2014/main" id="{F7444786-9C61-45C0-A67A-2FCCF8F4875E}"/>
              </a:ext>
            </a:extLst>
          </p:cNvPr>
          <p:cNvGrpSpPr/>
          <p:nvPr/>
        </p:nvGrpSpPr>
        <p:grpSpPr>
          <a:xfrm>
            <a:off x="755340" y="9635865"/>
            <a:ext cx="5821832" cy="408371"/>
            <a:chOff x="1045754" y="9743906"/>
            <a:chExt cx="5821832" cy="408371"/>
          </a:xfrm>
        </p:grpSpPr>
        <p:pic>
          <p:nvPicPr>
            <p:cNvPr id="54" name="Google Shape;69;p14">
              <a:extLst>
                <a:ext uri="{FF2B5EF4-FFF2-40B4-BE49-F238E27FC236}">
                  <a16:creationId xmlns:a16="http://schemas.microsoft.com/office/drawing/2014/main" id="{BA1FBD8F-A6ED-44BC-8143-C1D973AD06AA}"/>
                </a:ext>
              </a:extLst>
            </p:cNvPr>
            <p:cNvPicPr preferRelativeResize="0"/>
            <p:nvPr/>
          </p:nvPicPr>
          <p:blipFill>
            <a:blip r:embed="rId7">
              <a:alphaModFix/>
            </a:blip>
            <a:stretch>
              <a:fillRect/>
            </a:stretch>
          </p:blipFill>
          <p:spPr>
            <a:xfrm>
              <a:off x="1045754" y="9789229"/>
              <a:ext cx="449459" cy="360135"/>
            </a:xfrm>
            <a:prstGeom prst="rect">
              <a:avLst/>
            </a:prstGeom>
            <a:noFill/>
            <a:ln>
              <a:noFill/>
            </a:ln>
          </p:spPr>
        </p:pic>
        <p:pic>
          <p:nvPicPr>
            <p:cNvPr id="55" name="Google Shape;70;p14">
              <a:extLst>
                <a:ext uri="{FF2B5EF4-FFF2-40B4-BE49-F238E27FC236}">
                  <a16:creationId xmlns:a16="http://schemas.microsoft.com/office/drawing/2014/main" id="{16C2F692-F82E-44B3-ABB0-B74D5C912761}"/>
                </a:ext>
              </a:extLst>
            </p:cNvPr>
            <p:cNvPicPr preferRelativeResize="0"/>
            <p:nvPr/>
          </p:nvPicPr>
          <p:blipFill>
            <a:blip r:embed="rId8">
              <a:alphaModFix/>
            </a:blip>
            <a:stretch>
              <a:fillRect/>
            </a:stretch>
          </p:blipFill>
          <p:spPr>
            <a:xfrm>
              <a:off x="2665496" y="9786380"/>
              <a:ext cx="371668" cy="365897"/>
            </a:xfrm>
            <a:prstGeom prst="rect">
              <a:avLst/>
            </a:prstGeom>
            <a:noFill/>
            <a:ln>
              <a:noFill/>
            </a:ln>
          </p:spPr>
        </p:pic>
        <p:pic>
          <p:nvPicPr>
            <p:cNvPr id="56" name="Google Shape;71;p14">
              <a:extLst>
                <a:ext uri="{FF2B5EF4-FFF2-40B4-BE49-F238E27FC236}">
                  <a16:creationId xmlns:a16="http://schemas.microsoft.com/office/drawing/2014/main" id="{7EFC56D4-BDF9-4F42-B7ED-B030EE7C80C4}"/>
                </a:ext>
              </a:extLst>
            </p:cNvPr>
            <p:cNvPicPr preferRelativeResize="0"/>
            <p:nvPr/>
          </p:nvPicPr>
          <p:blipFill>
            <a:blip r:embed="rId9">
              <a:alphaModFix/>
            </a:blip>
            <a:stretch>
              <a:fillRect/>
            </a:stretch>
          </p:blipFill>
          <p:spPr>
            <a:xfrm>
              <a:off x="4016545" y="9743906"/>
              <a:ext cx="397599" cy="397589"/>
            </a:xfrm>
            <a:prstGeom prst="rect">
              <a:avLst/>
            </a:prstGeom>
            <a:noFill/>
            <a:ln>
              <a:noFill/>
            </a:ln>
          </p:spPr>
        </p:pic>
        <p:sp>
          <p:nvSpPr>
            <p:cNvPr id="57" name="Google Shape;72;p14">
              <a:extLst>
                <a:ext uri="{FF2B5EF4-FFF2-40B4-BE49-F238E27FC236}">
                  <a16:creationId xmlns:a16="http://schemas.microsoft.com/office/drawing/2014/main" id="{CBFDBB6C-FB04-473C-837C-4D353DB75AF9}"/>
                </a:ext>
              </a:extLst>
            </p:cNvPr>
            <p:cNvSpPr txBox="1"/>
            <p:nvPr/>
          </p:nvSpPr>
          <p:spPr>
            <a:xfrm>
              <a:off x="1431762" y="9800851"/>
              <a:ext cx="1414500" cy="299400"/>
            </a:xfrm>
            <a:prstGeom prst="rect">
              <a:avLst/>
            </a:prstGeom>
            <a:noFill/>
            <a:ln>
              <a:noFill/>
            </a:ln>
          </p:spPr>
          <p:txBody>
            <a:bodyPr spcFirstLastPara="1" wrap="square" lIns="91425" tIns="91425" rIns="91425" bIns="91425" anchor="t" anchorCtr="0">
              <a:noAutofit/>
            </a:bodyPr>
            <a:lstStyle/>
            <a:p>
              <a:r>
                <a:rPr lang="fr" sz="900">
                  <a:solidFill>
                    <a:srgbClr val="144177"/>
                  </a:solidFill>
                  <a:latin typeface="Calibri" panose="020F0502020204030204" pitchFamily="34" charset="0"/>
                  <a:ea typeface="Roboto Medium"/>
                  <a:cs typeface="Calibri" panose="020F0502020204030204" pitchFamily="34" charset="0"/>
                  <a:sym typeface="Roboto Medium"/>
                </a:rPr>
                <a:t>contact@acadys.com</a:t>
              </a:r>
              <a:endParaRPr sz="900">
                <a:solidFill>
                  <a:srgbClr val="144177"/>
                </a:solidFill>
                <a:latin typeface="Calibri" panose="020F0502020204030204" pitchFamily="34" charset="0"/>
                <a:ea typeface="Roboto Medium"/>
                <a:cs typeface="Calibri" panose="020F0502020204030204" pitchFamily="34" charset="0"/>
                <a:sym typeface="Roboto Medium"/>
              </a:endParaRPr>
            </a:p>
          </p:txBody>
        </p:sp>
        <p:sp>
          <p:nvSpPr>
            <p:cNvPr id="58" name="Google Shape;73;p14">
              <a:extLst>
                <a:ext uri="{FF2B5EF4-FFF2-40B4-BE49-F238E27FC236}">
                  <a16:creationId xmlns:a16="http://schemas.microsoft.com/office/drawing/2014/main" id="{FEEB60D0-83FE-4D9C-8149-E554789AD5A2}"/>
                </a:ext>
              </a:extLst>
            </p:cNvPr>
            <p:cNvSpPr txBox="1"/>
            <p:nvPr/>
          </p:nvSpPr>
          <p:spPr>
            <a:xfrm>
              <a:off x="2972631" y="9800851"/>
              <a:ext cx="1414500" cy="299400"/>
            </a:xfrm>
            <a:prstGeom prst="rect">
              <a:avLst/>
            </a:prstGeom>
            <a:noFill/>
            <a:ln>
              <a:noFill/>
            </a:ln>
          </p:spPr>
          <p:txBody>
            <a:bodyPr spcFirstLastPara="1" wrap="square" lIns="91425" tIns="91425" rIns="91425" bIns="91425" anchor="t" anchorCtr="0">
              <a:noAutofit/>
            </a:bodyPr>
            <a:lstStyle/>
            <a:p>
              <a:r>
                <a:rPr lang="fr" sz="900">
                  <a:solidFill>
                    <a:srgbClr val="144177"/>
                  </a:solidFill>
                  <a:latin typeface="Calibri" panose="020F0502020204030204" pitchFamily="34" charset="0"/>
                  <a:ea typeface="Roboto Medium"/>
                  <a:cs typeface="Calibri" panose="020F0502020204030204" pitchFamily="34" charset="0"/>
                  <a:sym typeface="Roboto Medium"/>
                </a:rPr>
                <a:t>www.acadys.com</a:t>
              </a:r>
              <a:endParaRPr sz="900">
                <a:solidFill>
                  <a:srgbClr val="144177"/>
                </a:solidFill>
                <a:latin typeface="Calibri" panose="020F0502020204030204" pitchFamily="34" charset="0"/>
                <a:ea typeface="Roboto Medium"/>
                <a:cs typeface="Calibri" panose="020F0502020204030204" pitchFamily="34" charset="0"/>
                <a:sym typeface="Roboto Medium"/>
              </a:endParaRPr>
            </a:p>
          </p:txBody>
        </p:sp>
        <p:sp>
          <p:nvSpPr>
            <p:cNvPr id="59" name="Google Shape;74;p14">
              <a:extLst>
                <a:ext uri="{FF2B5EF4-FFF2-40B4-BE49-F238E27FC236}">
                  <a16:creationId xmlns:a16="http://schemas.microsoft.com/office/drawing/2014/main" id="{BFCFD82F-7149-4C6D-A545-A57CDB838019}"/>
                </a:ext>
              </a:extLst>
            </p:cNvPr>
            <p:cNvSpPr txBox="1"/>
            <p:nvPr/>
          </p:nvSpPr>
          <p:spPr>
            <a:xfrm>
              <a:off x="4391086" y="9792982"/>
              <a:ext cx="2476500" cy="299400"/>
            </a:xfrm>
            <a:prstGeom prst="rect">
              <a:avLst/>
            </a:prstGeom>
            <a:noFill/>
            <a:ln>
              <a:noFill/>
            </a:ln>
          </p:spPr>
          <p:txBody>
            <a:bodyPr spcFirstLastPara="1" wrap="square" lIns="91425" tIns="91425" rIns="91425" bIns="91425" anchor="t" anchorCtr="0">
              <a:noAutofit/>
            </a:bodyPr>
            <a:lstStyle/>
            <a:p>
              <a:r>
                <a:rPr lang="fr" sz="900">
                  <a:solidFill>
                    <a:srgbClr val="144177"/>
                  </a:solidFill>
                  <a:latin typeface="Calibri" panose="020F0502020204030204" pitchFamily="34" charset="0"/>
                  <a:ea typeface="Roboto Medium"/>
                  <a:cs typeface="Calibri" panose="020F0502020204030204" pitchFamily="34" charset="0"/>
                  <a:sym typeface="Roboto Medium"/>
                </a:rPr>
                <a:t>www.linkedin.com/company/acadys</a:t>
              </a:r>
              <a:endParaRPr sz="900">
                <a:solidFill>
                  <a:srgbClr val="144177"/>
                </a:solidFill>
                <a:latin typeface="Calibri" panose="020F0502020204030204" pitchFamily="34" charset="0"/>
                <a:ea typeface="Roboto Medium"/>
                <a:cs typeface="Calibri" panose="020F0502020204030204" pitchFamily="34" charset="0"/>
                <a:sym typeface="Roboto Medium"/>
              </a:endParaRPr>
            </a:p>
          </p:txBody>
        </p:sp>
      </p:grpSp>
      <p:sp>
        <p:nvSpPr>
          <p:cNvPr id="73" name="Google Shape;77;p14">
            <a:extLst>
              <a:ext uri="{FF2B5EF4-FFF2-40B4-BE49-F238E27FC236}">
                <a16:creationId xmlns:a16="http://schemas.microsoft.com/office/drawing/2014/main" id="{F2F16194-B9EE-4852-BE9B-4A2D79EDCC51}"/>
              </a:ext>
            </a:extLst>
          </p:cNvPr>
          <p:cNvSpPr txBox="1"/>
          <p:nvPr/>
        </p:nvSpPr>
        <p:spPr>
          <a:xfrm>
            <a:off x="652271" y="7235924"/>
            <a:ext cx="6840000" cy="407400"/>
          </a:xfrm>
          <a:prstGeom prst="rect">
            <a:avLst/>
          </a:prstGeom>
          <a:noFill/>
          <a:ln>
            <a:noFill/>
          </a:ln>
        </p:spPr>
        <p:txBody>
          <a:bodyPr spcFirstLastPara="1" wrap="square" lIns="91425" tIns="91425" rIns="91425" bIns="91425" anchor="t" anchorCtr="0">
            <a:noAutofit/>
          </a:bodyPr>
          <a:lstStyle/>
          <a:p>
            <a:r>
              <a:rPr lang="fr-FR" sz="2000" b="1" cap="small" dirty="0">
                <a:solidFill>
                  <a:srgbClr val="144177"/>
                </a:solidFill>
                <a:latin typeface="Calibri Light" panose="020F0302020204030204" pitchFamily="34" charset="0"/>
                <a:ea typeface="Roboto"/>
                <a:cs typeface="Calibri Light" panose="020F0302020204030204" pitchFamily="34" charset="0"/>
                <a:sym typeface="Roboto"/>
              </a:rPr>
              <a:t>Testez nos approches</a:t>
            </a:r>
          </a:p>
        </p:txBody>
      </p:sp>
      <p:grpSp>
        <p:nvGrpSpPr>
          <p:cNvPr id="74" name="Groupe 73">
            <a:extLst>
              <a:ext uri="{FF2B5EF4-FFF2-40B4-BE49-F238E27FC236}">
                <a16:creationId xmlns:a16="http://schemas.microsoft.com/office/drawing/2014/main" id="{D57425C4-265C-45D7-9933-17BDD6863C08}"/>
              </a:ext>
            </a:extLst>
          </p:cNvPr>
          <p:cNvGrpSpPr/>
          <p:nvPr/>
        </p:nvGrpSpPr>
        <p:grpSpPr>
          <a:xfrm>
            <a:off x="-9440" y="7458594"/>
            <a:ext cx="626378" cy="70079"/>
            <a:chOff x="0" y="739563"/>
            <a:chExt cx="626378" cy="70079"/>
          </a:xfrm>
        </p:grpSpPr>
        <p:cxnSp>
          <p:nvCxnSpPr>
            <p:cNvPr id="75" name="Connecteur droit 74">
              <a:extLst>
                <a:ext uri="{FF2B5EF4-FFF2-40B4-BE49-F238E27FC236}">
                  <a16:creationId xmlns:a16="http://schemas.microsoft.com/office/drawing/2014/main" id="{C38CC744-8E2D-4BAA-9E3C-CC8B25D9C1D3}"/>
                </a:ext>
              </a:extLst>
            </p:cNvPr>
            <p:cNvCxnSpPr>
              <a:cxnSpLocks/>
              <a:endCxn id="76" idx="2"/>
            </p:cNvCxnSpPr>
            <p:nvPr/>
          </p:nvCxnSpPr>
          <p:spPr>
            <a:xfrm>
              <a:off x="0" y="774603"/>
              <a:ext cx="556299" cy="0"/>
            </a:xfrm>
            <a:prstGeom prst="line">
              <a:avLst/>
            </a:prstGeom>
            <a:noFill/>
            <a:ln w="19050" cap="flat" cmpd="sng" algn="ctr">
              <a:gradFill flip="none" rotWithShape="1">
                <a:gsLst>
                  <a:gs pos="0">
                    <a:srgbClr val="567290">
                      <a:lumMod val="20000"/>
                      <a:lumOff val="80000"/>
                    </a:srgbClr>
                  </a:gs>
                  <a:gs pos="68000">
                    <a:srgbClr val="0076BD">
                      <a:lumMod val="50000"/>
                    </a:srgbClr>
                  </a:gs>
                </a:gsLst>
                <a:lin ang="0" scaled="1"/>
                <a:tileRect/>
              </a:gradFill>
              <a:prstDash val="solid"/>
              <a:tailEnd type="none" w="lg" len="lg"/>
            </a:ln>
            <a:effectLst/>
          </p:spPr>
        </p:cxnSp>
        <p:sp>
          <p:nvSpPr>
            <p:cNvPr id="76" name="Ellipse 75">
              <a:extLst>
                <a:ext uri="{FF2B5EF4-FFF2-40B4-BE49-F238E27FC236}">
                  <a16:creationId xmlns:a16="http://schemas.microsoft.com/office/drawing/2014/main" id="{E62D938F-6606-4779-8D48-69236917D405}"/>
                </a:ext>
              </a:extLst>
            </p:cNvPr>
            <p:cNvSpPr/>
            <p:nvPr/>
          </p:nvSpPr>
          <p:spPr>
            <a:xfrm>
              <a:off x="556299" y="739563"/>
              <a:ext cx="70079" cy="70079"/>
            </a:xfrm>
            <a:prstGeom prst="ellipse">
              <a:avLst/>
            </a:prstGeom>
            <a:solidFill>
              <a:srgbClr val="0076BD">
                <a:lumMod val="50000"/>
              </a:srgbClr>
            </a:solidFill>
            <a:ln w="25400" cap="flat" cmpd="sng" algn="ctr">
              <a:noFill/>
              <a:prstDash val="solid"/>
            </a:ln>
            <a:effectLst>
              <a:glow rad="50800">
                <a:srgbClr val="0076BD">
                  <a:lumMod val="50000"/>
                  <a:alpha val="95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77" name="Rectangle 76">
            <a:extLst>
              <a:ext uri="{FF2B5EF4-FFF2-40B4-BE49-F238E27FC236}">
                <a16:creationId xmlns:a16="http://schemas.microsoft.com/office/drawing/2014/main" id="{2F117DBA-2981-4329-8860-445E0470C1A4}"/>
              </a:ext>
            </a:extLst>
          </p:cNvPr>
          <p:cNvSpPr/>
          <p:nvPr/>
        </p:nvSpPr>
        <p:spPr>
          <a:xfrm>
            <a:off x="236542" y="7748693"/>
            <a:ext cx="7449230" cy="230832"/>
          </a:xfrm>
          <a:prstGeom prst="rect">
            <a:avLst/>
          </a:prstGeom>
        </p:spPr>
        <p:txBody>
          <a:bodyPr wrap="square">
            <a:spAutoFit/>
          </a:bodyPr>
          <a:lstStyle/>
          <a:p>
            <a:pPr algn="just" defTabSz="914377">
              <a:spcAft>
                <a:spcPts val="300"/>
              </a:spcAft>
            </a:pPr>
            <a:r>
              <a:rPr lang="fr-FR" sz="900" b="1" dirty="0">
                <a:solidFill>
                  <a:srgbClr val="0076BD">
                    <a:lumMod val="50000"/>
                  </a:srgbClr>
                </a:solidFill>
                <a:latin typeface="Calibri" panose="020F0502020204030204" pitchFamily="34" charset="0"/>
                <a:cs typeface="Calibri" panose="020F0502020204030204" pitchFamily="34" charset="0"/>
                <a:sym typeface="Roboto Medium"/>
              </a:rPr>
              <a:t>Une approche structurée et holistique, des compétences immédiatement disponibles et des équipes engagées à vos côtés pour réaliser :</a:t>
            </a:r>
          </a:p>
        </p:txBody>
      </p:sp>
      <p:sp>
        <p:nvSpPr>
          <p:cNvPr id="117" name="Google Shape;77;p14">
            <a:extLst>
              <a:ext uri="{FF2B5EF4-FFF2-40B4-BE49-F238E27FC236}">
                <a16:creationId xmlns:a16="http://schemas.microsoft.com/office/drawing/2014/main" id="{216F778F-8E34-4CBE-B50E-4D616D376DF4}"/>
              </a:ext>
            </a:extLst>
          </p:cNvPr>
          <p:cNvSpPr txBox="1"/>
          <p:nvPr/>
        </p:nvSpPr>
        <p:spPr>
          <a:xfrm>
            <a:off x="697340" y="914624"/>
            <a:ext cx="6840000" cy="407400"/>
          </a:xfrm>
          <a:prstGeom prst="rect">
            <a:avLst/>
          </a:prstGeom>
          <a:noFill/>
          <a:ln>
            <a:noFill/>
          </a:ln>
        </p:spPr>
        <p:txBody>
          <a:bodyPr spcFirstLastPara="1" wrap="square" lIns="91425" tIns="91425" rIns="91425" bIns="91425" anchor="t" anchorCtr="0">
            <a:noAutofit/>
          </a:bodyPr>
          <a:lstStyle/>
          <a:p>
            <a:r>
              <a:rPr lang="fr-FR" sz="2000" b="1" cap="small" dirty="0">
                <a:solidFill>
                  <a:srgbClr val="144177"/>
                </a:solidFill>
                <a:latin typeface="Calibri Light" panose="020F0302020204030204" pitchFamily="34" charset="0"/>
                <a:ea typeface="Roboto"/>
                <a:cs typeface="Calibri Light" panose="020F0302020204030204" pitchFamily="34" charset="0"/>
                <a:sym typeface="Roboto"/>
              </a:rPr>
              <a:t>Illustration de nos réalisations </a:t>
            </a:r>
          </a:p>
        </p:txBody>
      </p:sp>
      <p:grpSp>
        <p:nvGrpSpPr>
          <p:cNvPr id="118" name="Groupe 117">
            <a:extLst>
              <a:ext uri="{FF2B5EF4-FFF2-40B4-BE49-F238E27FC236}">
                <a16:creationId xmlns:a16="http://schemas.microsoft.com/office/drawing/2014/main" id="{4FE7DEF2-A6D4-4BF5-BF27-8BB0E53055ED}"/>
              </a:ext>
            </a:extLst>
          </p:cNvPr>
          <p:cNvGrpSpPr/>
          <p:nvPr/>
        </p:nvGrpSpPr>
        <p:grpSpPr>
          <a:xfrm>
            <a:off x="8081" y="1132635"/>
            <a:ext cx="626378" cy="70079"/>
            <a:chOff x="0" y="739563"/>
            <a:chExt cx="626378" cy="70079"/>
          </a:xfrm>
        </p:grpSpPr>
        <p:cxnSp>
          <p:nvCxnSpPr>
            <p:cNvPr id="119" name="Connecteur droit 118">
              <a:extLst>
                <a:ext uri="{FF2B5EF4-FFF2-40B4-BE49-F238E27FC236}">
                  <a16:creationId xmlns:a16="http://schemas.microsoft.com/office/drawing/2014/main" id="{D7A7327B-DC19-4495-8721-B7699ED2E63F}"/>
                </a:ext>
              </a:extLst>
            </p:cNvPr>
            <p:cNvCxnSpPr>
              <a:cxnSpLocks/>
              <a:endCxn id="120" idx="2"/>
            </p:cNvCxnSpPr>
            <p:nvPr/>
          </p:nvCxnSpPr>
          <p:spPr>
            <a:xfrm>
              <a:off x="0" y="774603"/>
              <a:ext cx="556299" cy="0"/>
            </a:xfrm>
            <a:prstGeom prst="line">
              <a:avLst/>
            </a:prstGeom>
            <a:noFill/>
            <a:ln w="19050" cap="flat" cmpd="sng" algn="ctr">
              <a:gradFill flip="none" rotWithShape="1">
                <a:gsLst>
                  <a:gs pos="0">
                    <a:srgbClr val="567290">
                      <a:lumMod val="20000"/>
                      <a:lumOff val="80000"/>
                    </a:srgbClr>
                  </a:gs>
                  <a:gs pos="68000">
                    <a:srgbClr val="0076BD">
                      <a:lumMod val="50000"/>
                    </a:srgbClr>
                  </a:gs>
                </a:gsLst>
                <a:lin ang="0" scaled="1"/>
                <a:tileRect/>
              </a:gradFill>
              <a:prstDash val="solid"/>
              <a:tailEnd type="none" w="lg" len="lg"/>
            </a:ln>
            <a:effectLst/>
          </p:spPr>
        </p:cxnSp>
        <p:sp>
          <p:nvSpPr>
            <p:cNvPr id="120" name="Ellipse 119">
              <a:extLst>
                <a:ext uri="{FF2B5EF4-FFF2-40B4-BE49-F238E27FC236}">
                  <a16:creationId xmlns:a16="http://schemas.microsoft.com/office/drawing/2014/main" id="{E3DD3071-11CD-4472-A829-F9BE82FA3E49}"/>
                </a:ext>
              </a:extLst>
            </p:cNvPr>
            <p:cNvSpPr/>
            <p:nvPr/>
          </p:nvSpPr>
          <p:spPr>
            <a:xfrm>
              <a:off x="556299" y="739563"/>
              <a:ext cx="70079" cy="70079"/>
            </a:xfrm>
            <a:prstGeom prst="ellipse">
              <a:avLst/>
            </a:prstGeom>
            <a:solidFill>
              <a:srgbClr val="0076BD">
                <a:lumMod val="50000"/>
              </a:srgbClr>
            </a:solidFill>
            <a:ln w="25400" cap="flat" cmpd="sng" algn="ctr">
              <a:noFill/>
              <a:prstDash val="solid"/>
            </a:ln>
            <a:effectLst>
              <a:glow rad="50800">
                <a:srgbClr val="0076BD">
                  <a:lumMod val="50000"/>
                  <a:alpha val="95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135" name="Google Shape;60;p13">
            <a:extLst>
              <a:ext uri="{FF2B5EF4-FFF2-40B4-BE49-F238E27FC236}">
                <a16:creationId xmlns:a16="http://schemas.microsoft.com/office/drawing/2014/main" id="{3DE2B8A5-98E6-4CC3-9DB1-216FD95614E7}"/>
              </a:ext>
            </a:extLst>
          </p:cNvPr>
          <p:cNvSpPr txBox="1"/>
          <p:nvPr>
            <p:custDataLst>
              <p:tags r:id="rId1"/>
            </p:custDataLst>
          </p:nvPr>
        </p:nvSpPr>
        <p:spPr>
          <a:xfrm>
            <a:off x="324929" y="1362987"/>
            <a:ext cx="7559998" cy="334344"/>
          </a:xfrm>
          <a:prstGeom prst="rect">
            <a:avLst/>
          </a:prstGeom>
          <a:noFill/>
          <a:ln>
            <a:noFill/>
          </a:ln>
        </p:spPr>
        <p:txBody>
          <a:bodyPr spcFirstLastPara="1" wrap="square" lIns="91425" tIns="91425" rIns="91425" bIns="91425" anchor="t" anchorCtr="0">
            <a:noAutofit/>
          </a:bodyPr>
          <a:lstStyle/>
          <a:p>
            <a:pPr algn="just">
              <a:spcAft>
                <a:spcPts val="300"/>
              </a:spcAft>
              <a:buClr>
                <a:schemeClr val="accent4">
                  <a:lumMod val="60000"/>
                  <a:lumOff val="40000"/>
                </a:schemeClr>
              </a:buClr>
              <a:buSzPts val="1100"/>
            </a:pPr>
            <a:r>
              <a:rPr lang="fr-FR" sz="1000" dirty="0">
                <a:solidFill>
                  <a:schemeClr val="tx1">
                    <a:lumMod val="75000"/>
                    <a:lumOff val="25000"/>
                  </a:schemeClr>
                </a:solidFill>
                <a:latin typeface="Calibri"/>
                <a:cs typeface="Calibri"/>
              </a:rPr>
              <a:t>Nous intervenons en France, en Suisse et à l’international et avons conduit des missions sur l’ensemble de la chaîne de valeur.</a:t>
            </a:r>
          </a:p>
          <a:p>
            <a:pPr marL="171450" indent="-171450" algn="just">
              <a:spcAft>
                <a:spcPts val="300"/>
              </a:spcAft>
              <a:buClr>
                <a:schemeClr val="accent4">
                  <a:lumMod val="60000"/>
                  <a:lumOff val="40000"/>
                </a:schemeClr>
              </a:buClr>
              <a:buSzPts val="1100"/>
              <a:buFont typeface="Arial" panose="020B0604020202020204" pitchFamily="34" charset="0"/>
              <a:buChar char="•"/>
            </a:pPr>
            <a:endParaRPr lang="fr-FR" sz="1000" dirty="0">
              <a:solidFill>
                <a:schemeClr val="tx1">
                  <a:lumMod val="75000"/>
                  <a:lumOff val="25000"/>
                </a:schemeClr>
              </a:solidFill>
              <a:latin typeface="Calibri"/>
              <a:cs typeface="Calibri"/>
            </a:endParaRPr>
          </a:p>
          <a:p>
            <a:pPr algn="just">
              <a:spcAft>
                <a:spcPts val="300"/>
              </a:spcAft>
              <a:buClr>
                <a:schemeClr val="accent4">
                  <a:lumMod val="60000"/>
                  <a:lumOff val="40000"/>
                </a:schemeClr>
              </a:buClr>
              <a:buSzPts val="1100"/>
            </a:pPr>
            <a:endParaRPr lang="fr-FR" sz="1000" dirty="0">
              <a:solidFill>
                <a:schemeClr val="bg2">
                  <a:lumMod val="10000"/>
                </a:schemeClr>
              </a:solidFill>
              <a:latin typeface="Calibri" panose="020F0502020204030204" pitchFamily="34" charset="0"/>
              <a:cs typeface="Calibri" panose="020F0502020204030204" pitchFamily="34" charset="0"/>
            </a:endParaRPr>
          </a:p>
          <a:p>
            <a:pPr marL="171450" indent="-171450" algn="just">
              <a:spcAft>
                <a:spcPts val="300"/>
              </a:spcAft>
              <a:buClr>
                <a:schemeClr val="accent4">
                  <a:lumMod val="60000"/>
                  <a:lumOff val="40000"/>
                </a:schemeClr>
              </a:buClr>
              <a:buSzPts val="1100"/>
              <a:buFont typeface="Wingdings" panose="05000000000000000000" pitchFamily="2" charset="2"/>
              <a:buChar char="§"/>
            </a:pPr>
            <a:endParaRPr lang="fr-FR" sz="1000" dirty="0">
              <a:solidFill>
                <a:schemeClr val="bg2">
                  <a:lumMod val="10000"/>
                </a:schemeClr>
              </a:solidFill>
              <a:latin typeface="Calibri" panose="020F0502020204030204" pitchFamily="34" charset="0"/>
              <a:cs typeface="Calibri" panose="020F0502020204030204" pitchFamily="34" charset="0"/>
            </a:endParaRPr>
          </a:p>
        </p:txBody>
      </p:sp>
      <p:sp>
        <p:nvSpPr>
          <p:cNvPr id="171" name="Google Shape;77;p14">
            <a:extLst>
              <a:ext uri="{FF2B5EF4-FFF2-40B4-BE49-F238E27FC236}">
                <a16:creationId xmlns:a16="http://schemas.microsoft.com/office/drawing/2014/main" id="{64A6510E-2C53-4B07-A6E1-B16A62B59210}"/>
              </a:ext>
            </a:extLst>
          </p:cNvPr>
          <p:cNvSpPr txBox="1"/>
          <p:nvPr/>
        </p:nvSpPr>
        <p:spPr>
          <a:xfrm>
            <a:off x="677275" y="5961848"/>
            <a:ext cx="6840000" cy="407400"/>
          </a:xfrm>
          <a:prstGeom prst="rect">
            <a:avLst/>
          </a:prstGeom>
          <a:noFill/>
          <a:ln>
            <a:noFill/>
          </a:ln>
        </p:spPr>
        <p:txBody>
          <a:bodyPr spcFirstLastPara="1" wrap="square" lIns="91425" tIns="91425" rIns="91425" bIns="91425" anchor="t" anchorCtr="0">
            <a:noAutofit/>
          </a:bodyPr>
          <a:lstStyle/>
          <a:p>
            <a:pPr lvl="0"/>
            <a:r>
              <a:rPr lang="fr-FR" sz="2000" b="1" cap="small" dirty="0">
                <a:solidFill>
                  <a:srgbClr val="144177"/>
                </a:solidFill>
                <a:latin typeface="Calibri Light" panose="020F0302020204030204" pitchFamily="34" charset="0"/>
                <a:ea typeface="Roboto"/>
                <a:cs typeface="Calibri Light" panose="020F0302020204030204" pitchFamily="34" charset="0"/>
                <a:sym typeface="Roboto"/>
              </a:rPr>
              <a:t>Ils nous ont fait confiance</a:t>
            </a:r>
          </a:p>
        </p:txBody>
      </p:sp>
      <p:grpSp>
        <p:nvGrpSpPr>
          <p:cNvPr id="172" name="Groupe 171">
            <a:extLst>
              <a:ext uri="{FF2B5EF4-FFF2-40B4-BE49-F238E27FC236}">
                <a16:creationId xmlns:a16="http://schemas.microsoft.com/office/drawing/2014/main" id="{109D1219-56B3-42B7-A624-B2C6276CE814}"/>
              </a:ext>
            </a:extLst>
          </p:cNvPr>
          <p:cNvGrpSpPr/>
          <p:nvPr/>
        </p:nvGrpSpPr>
        <p:grpSpPr>
          <a:xfrm>
            <a:off x="50897" y="6165548"/>
            <a:ext cx="626378" cy="70079"/>
            <a:chOff x="0" y="739563"/>
            <a:chExt cx="626378" cy="70079"/>
          </a:xfrm>
        </p:grpSpPr>
        <p:cxnSp>
          <p:nvCxnSpPr>
            <p:cNvPr id="173" name="Connecteur droit 172">
              <a:extLst>
                <a:ext uri="{FF2B5EF4-FFF2-40B4-BE49-F238E27FC236}">
                  <a16:creationId xmlns:a16="http://schemas.microsoft.com/office/drawing/2014/main" id="{A46D1A9E-6B0C-46E7-9FEC-6712CF45C195}"/>
                </a:ext>
              </a:extLst>
            </p:cNvPr>
            <p:cNvCxnSpPr>
              <a:cxnSpLocks/>
              <a:endCxn id="174" idx="2"/>
            </p:cNvCxnSpPr>
            <p:nvPr/>
          </p:nvCxnSpPr>
          <p:spPr>
            <a:xfrm>
              <a:off x="0" y="774603"/>
              <a:ext cx="556299" cy="0"/>
            </a:xfrm>
            <a:prstGeom prst="line">
              <a:avLst/>
            </a:prstGeom>
            <a:ln w="19050" cap="flat">
              <a:gradFill flip="none" rotWithShape="1">
                <a:gsLst>
                  <a:gs pos="0">
                    <a:schemeClr val="accent4">
                      <a:lumMod val="20000"/>
                      <a:lumOff val="80000"/>
                    </a:schemeClr>
                  </a:gs>
                  <a:gs pos="68000">
                    <a:schemeClr val="accent1">
                      <a:lumMod val="50000"/>
                    </a:schemeClr>
                  </a:gs>
                </a:gsLst>
                <a:lin ang="0" scaled="1"/>
                <a:tileRect/>
              </a:gradFill>
              <a:tailEnd type="none" w="lg" len="lg"/>
            </a:ln>
          </p:spPr>
          <p:style>
            <a:lnRef idx="1">
              <a:schemeClr val="accent1"/>
            </a:lnRef>
            <a:fillRef idx="0">
              <a:schemeClr val="accent1"/>
            </a:fillRef>
            <a:effectRef idx="0">
              <a:schemeClr val="accent1"/>
            </a:effectRef>
            <a:fontRef idx="minor">
              <a:schemeClr val="tx1"/>
            </a:fontRef>
          </p:style>
        </p:cxnSp>
        <p:sp>
          <p:nvSpPr>
            <p:cNvPr id="174" name="Ellipse 173">
              <a:extLst>
                <a:ext uri="{FF2B5EF4-FFF2-40B4-BE49-F238E27FC236}">
                  <a16:creationId xmlns:a16="http://schemas.microsoft.com/office/drawing/2014/main" id="{0FDAEB54-B780-4DFB-9484-AA66DF1380D6}"/>
                </a:ext>
              </a:extLst>
            </p:cNvPr>
            <p:cNvSpPr/>
            <p:nvPr/>
          </p:nvSpPr>
          <p:spPr>
            <a:xfrm>
              <a:off x="556299" y="739563"/>
              <a:ext cx="70079" cy="70079"/>
            </a:xfrm>
            <a:prstGeom prst="ellipse">
              <a:avLst/>
            </a:prstGeom>
            <a:solidFill>
              <a:schemeClr val="accent1">
                <a:lumMod val="50000"/>
              </a:schemeClr>
            </a:solidFill>
            <a:ln>
              <a:noFill/>
            </a:ln>
            <a:effectLst>
              <a:glow rad="50800">
                <a:schemeClr val="accent1">
                  <a:lumMod val="50000"/>
                  <a:alpha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cs typeface="Calibri" panose="020F0502020204030204" pitchFamily="34" charset="0"/>
              </a:endParaRPr>
            </a:p>
          </p:txBody>
        </p:sp>
      </p:grpSp>
      <p:sp>
        <p:nvSpPr>
          <p:cNvPr id="8" name="TextBox 11">
            <a:extLst>
              <a:ext uri="{FF2B5EF4-FFF2-40B4-BE49-F238E27FC236}">
                <a16:creationId xmlns:a16="http://schemas.microsoft.com/office/drawing/2014/main" id="{9B0F26CF-32FD-4603-9444-911C7358445E}"/>
              </a:ext>
            </a:extLst>
          </p:cNvPr>
          <p:cNvSpPr txBox="1"/>
          <p:nvPr/>
        </p:nvSpPr>
        <p:spPr>
          <a:xfrm>
            <a:off x="107573" y="1835420"/>
            <a:ext cx="1296000" cy="828000"/>
          </a:xfrm>
          <a:prstGeom prst="rect">
            <a:avLst/>
          </a:prstGeom>
          <a:solidFill>
            <a:srgbClr val="003B5F"/>
          </a:solidFill>
        </p:spPr>
        <p:txBody>
          <a:bodyPr wrap="none" rtlCol="0" anchor="ctr">
            <a:noAutofit/>
          </a:bodyPr>
          <a:lstStyle/>
          <a:p>
            <a:pPr marL="0" lvl="0" indent="0" algn="ctr" defTabSz="914400" eaLnBrk="1" fontAlgn="auto" latinLnBrk="0" hangingPunct="1">
              <a:lnSpc>
                <a:spcPct val="110000"/>
              </a:lnSpc>
              <a:buClr>
                <a:srgbClr val="151314"/>
              </a:buClr>
              <a:buSzPct val="25000"/>
              <a:tabLst/>
              <a:defRPr/>
            </a:pPr>
            <a:r>
              <a:rPr lang="fr-FR" sz="1000" b="1" cap="small" dirty="0">
                <a:solidFill>
                  <a:schemeClr val="bg1"/>
                </a:solidFill>
                <a:latin typeface="Calibri Light" panose="020F0302020204030204" pitchFamily="34" charset="0"/>
                <a:cs typeface="Calibri Light" panose="020F0302020204030204" pitchFamily="34" charset="0"/>
              </a:rPr>
              <a:t>Schéma Directeur des</a:t>
            </a:r>
            <a:br>
              <a:rPr lang="fr-FR" sz="1000" b="1" cap="small" dirty="0">
                <a:solidFill>
                  <a:schemeClr val="bg1"/>
                </a:solidFill>
                <a:latin typeface="Calibri Light" panose="020F0302020204030204" pitchFamily="34" charset="0"/>
                <a:cs typeface="Calibri Light" panose="020F0302020204030204" pitchFamily="34" charset="0"/>
              </a:rPr>
            </a:br>
            <a:r>
              <a:rPr lang="fr-FR" sz="1000" b="1" cap="small" dirty="0">
                <a:solidFill>
                  <a:schemeClr val="bg1"/>
                </a:solidFill>
                <a:latin typeface="Calibri Light" panose="020F0302020204030204" pitchFamily="34" charset="0"/>
                <a:cs typeface="Calibri Light" panose="020F0302020204030204" pitchFamily="34" charset="0"/>
              </a:rPr>
              <a:t> Systèmes d’Information </a:t>
            </a:r>
          </a:p>
        </p:txBody>
      </p:sp>
      <p:sp>
        <p:nvSpPr>
          <p:cNvPr id="10" name="TextBox 14">
            <a:extLst>
              <a:ext uri="{FF2B5EF4-FFF2-40B4-BE49-F238E27FC236}">
                <a16:creationId xmlns:a16="http://schemas.microsoft.com/office/drawing/2014/main" id="{1FE9807D-5A80-4913-8933-34D1646C5740}"/>
              </a:ext>
            </a:extLst>
          </p:cNvPr>
          <p:cNvSpPr txBox="1"/>
          <p:nvPr/>
        </p:nvSpPr>
        <p:spPr>
          <a:xfrm>
            <a:off x="1403573" y="1835372"/>
            <a:ext cx="1440000" cy="400110"/>
          </a:xfrm>
          <a:prstGeom prst="rect">
            <a:avLst/>
          </a:prstGeom>
          <a:noFill/>
        </p:spPr>
        <p:txBody>
          <a:bodyPr wrap="square" rtlCol="0">
            <a:spAutoFit/>
          </a:bodyPr>
          <a:lstStyle/>
          <a:p>
            <a:pPr algn="ctr">
              <a:buClrTx/>
              <a:defRPr/>
            </a:pPr>
            <a:r>
              <a:rPr lang="fr-FR" sz="1000" b="1" cap="small" dirty="0">
                <a:solidFill>
                  <a:srgbClr val="144177"/>
                </a:solidFill>
                <a:latin typeface="Calibri"/>
                <a:cs typeface="Calibri"/>
              </a:rPr>
              <a:t>Pour un acteur du monde de la santé</a:t>
            </a:r>
            <a:endParaRPr lang="id-ID" sz="1000" b="1" dirty="0">
              <a:solidFill>
                <a:srgbClr val="FFFFFF">
                  <a:lumMod val="50000"/>
                </a:srgbClr>
              </a:solidFill>
              <a:latin typeface="Calibri"/>
              <a:cs typeface="Calibri"/>
            </a:endParaRPr>
          </a:p>
        </p:txBody>
      </p:sp>
      <p:sp>
        <p:nvSpPr>
          <p:cNvPr id="11" name="TextBox 41">
            <a:extLst>
              <a:ext uri="{FF2B5EF4-FFF2-40B4-BE49-F238E27FC236}">
                <a16:creationId xmlns:a16="http://schemas.microsoft.com/office/drawing/2014/main" id="{6DD8640C-A666-4DA1-80FF-D23957633B7B}"/>
              </a:ext>
            </a:extLst>
          </p:cNvPr>
          <p:cNvSpPr txBox="1"/>
          <p:nvPr/>
        </p:nvSpPr>
        <p:spPr>
          <a:xfrm>
            <a:off x="2843733" y="1835324"/>
            <a:ext cx="2016000" cy="828000"/>
          </a:xfrm>
          <a:prstGeom prst="rect">
            <a:avLst/>
          </a:prstGeom>
          <a:solidFill>
            <a:srgbClr val="F2F2F2"/>
          </a:solidFill>
        </p:spPr>
        <p:txBody>
          <a:bodyPr wrap="square" rtlCol="0">
            <a:noAutofit/>
          </a:bodyPr>
          <a:lstStyle/>
          <a:p>
            <a:pPr lvl="0">
              <a:spcAft>
                <a:spcPts val="300"/>
              </a:spcAft>
              <a:buClr>
                <a:srgbClr val="FFFFFF">
                  <a:lumMod val="75000"/>
                </a:srgbClr>
              </a:buClr>
              <a:buSzPct val="110000"/>
            </a:pPr>
            <a:r>
              <a:rPr lang="fr-FR" sz="800" b="1" cap="small" dirty="0">
                <a:solidFill>
                  <a:srgbClr val="144177"/>
                </a:solidFill>
                <a:latin typeface="Calibri"/>
                <a:cs typeface="Calibri"/>
              </a:rPr>
              <a:t>Problématique</a:t>
            </a:r>
            <a:r>
              <a:rPr kumimoji="0" lang="fr-FR" sz="800" b="0" i="0" u="none" strike="noStrike" kern="1200" cap="none" spc="0" normalizeH="0" baseline="0" noProof="0" dirty="0">
                <a:ln>
                  <a:noFill/>
                </a:ln>
                <a:solidFill>
                  <a:srgbClr val="6D6D6D"/>
                </a:solidFill>
                <a:effectLst/>
                <a:uLnTx/>
                <a:uFillTx/>
                <a:latin typeface="Open Sans"/>
                <a:ea typeface="+mn-ea"/>
                <a:cs typeface="+mn-cs"/>
              </a:rPr>
              <a:t> :</a:t>
            </a:r>
          </a:p>
          <a:p>
            <a:pPr lvl="0">
              <a:buClr>
                <a:srgbClr val="FFFFFF">
                  <a:lumMod val="75000"/>
                </a:srgbClr>
              </a:buClr>
              <a:buSzPct val="110000"/>
            </a:pPr>
            <a:r>
              <a:rPr lang="fr-FR" sz="800" dirty="0">
                <a:solidFill>
                  <a:srgbClr val="FFFFFF">
                    <a:lumMod val="50000"/>
                  </a:srgbClr>
                </a:solidFill>
                <a:latin typeface="Calibri"/>
                <a:cs typeface="Calibri"/>
                <a:sym typeface="Open Sans"/>
              </a:rPr>
              <a:t>Remettre à plat la Stratégie numérique tout en garantissant le pilotage de projets avec l’introduction d’une vraie culture projet et de la gouvernance SI</a:t>
            </a:r>
          </a:p>
        </p:txBody>
      </p:sp>
      <p:sp>
        <p:nvSpPr>
          <p:cNvPr id="13" name="TextBox 41">
            <a:extLst>
              <a:ext uri="{FF2B5EF4-FFF2-40B4-BE49-F238E27FC236}">
                <a16:creationId xmlns:a16="http://schemas.microsoft.com/office/drawing/2014/main" id="{19951299-767D-4870-A21D-F372065D64FA}"/>
              </a:ext>
            </a:extLst>
          </p:cNvPr>
          <p:cNvSpPr txBox="1"/>
          <p:nvPr/>
        </p:nvSpPr>
        <p:spPr>
          <a:xfrm>
            <a:off x="4931965" y="1835420"/>
            <a:ext cx="2520000" cy="828000"/>
          </a:xfrm>
          <a:prstGeom prst="rect">
            <a:avLst/>
          </a:prstGeom>
          <a:solidFill>
            <a:srgbClr val="F2F2F2"/>
          </a:solidFill>
        </p:spPr>
        <p:txBody>
          <a:bodyPr wrap="square" rtlCol="0">
            <a:noAutofit/>
          </a:bodyPr>
          <a:lstStyle/>
          <a:p>
            <a:pPr lvl="0">
              <a:spcAft>
                <a:spcPts val="300"/>
              </a:spcAft>
              <a:buClr>
                <a:srgbClr val="FFFFFF">
                  <a:lumMod val="75000"/>
                </a:srgbClr>
              </a:buClr>
              <a:buSzPct val="110000"/>
            </a:pPr>
            <a:r>
              <a:rPr kumimoji="0" lang="fr-FR" sz="800" b="1" i="0" u="none" strike="noStrike" kern="1200" cap="small" spc="0" normalizeH="0" baseline="0" noProof="0" dirty="0">
                <a:ln>
                  <a:noFill/>
                </a:ln>
                <a:solidFill>
                  <a:srgbClr val="144177"/>
                </a:solidFill>
                <a:effectLst/>
                <a:uLnTx/>
                <a:uFillTx/>
                <a:latin typeface="Calibri"/>
                <a:ea typeface="+mn-ea"/>
                <a:cs typeface="Calibri"/>
              </a:rPr>
              <a:t>Réalisations </a:t>
            </a:r>
            <a:r>
              <a:rPr kumimoji="0" lang="fr-FR" sz="800" b="0" i="0" u="none" strike="noStrike" kern="1200" cap="none" spc="0" normalizeH="0" baseline="0" noProof="0" dirty="0">
                <a:ln>
                  <a:noFill/>
                </a:ln>
                <a:solidFill>
                  <a:srgbClr val="6D6D6D"/>
                </a:solidFill>
                <a:effectLst/>
                <a:uLnTx/>
                <a:uFillTx/>
                <a:latin typeface="Open Sans"/>
                <a:ea typeface="+mn-ea"/>
                <a:cs typeface="+mn-cs"/>
              </a:rPr>
              <a:t>:</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Démarche complète de SD</a:t>
            </a:r>
            <a:r>
              <a:rPr lang="fr-FR" sz="800" i="1" dirty="0">
                <a:solidFill>
                  <a:srgbClr val="FFFFFF">
                    <a:lumMod val="50000"/>
                  </a:srgbClr>
                </a:solidFill>
                <a:latin typeface="Calibri"/>
                <a:cs typeface="Calibri"/>
                <a:sym typeface="Open Sans"/>
              </a:rPr>
              <a:t>S</a:t>
            </a:r>
            <a:r>
              <a:rPr lang="fr-FR" sz="800" dirty="0">
                <a:solidFill>
                  <a:srgbClr val="FFFFFF">
                    <a:lumMod val="50000"/>
                  </a:srgbClr>
                </a:solidFill>
                <a:latin typeface="Calibri"/>
                <a:cs typeface="Calibri"/>
                <a:sym typeface="Open Sans"/>
              </a:rPr>
              <a:t>SI avec déclinaison de la trajectoire métier en conjugaison de la trajectoire des fondations applicatives SI.</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Repositionnement du département informatique en tant qu’acteur des problématiques de l’entreprise.</a:t>
            </a:r>
          </a:p>
        </p:txBody>
      </p:sp>
      <p:sp>
        <p:nvSpPr>
          <p:cNvPr id="14" name="TextBox 11">
            <a:extLst>
              <a:ext uri="{FF2B5EF4-FFF2-40B4-BE49-F238E27FC236}">
                <a16:creationId xmlns:a16="http://schemas.microsoft.com/office/drawing/2014/main" id="{70793E92-90F3-439F-978E-B959BA6E9503}"/>
              </a:ext>
            </a:extLst>
          </p:cNvPr>
          <p:cNvSpPr txBox="1"/>
          <p:nvPr/>
        </p:nvSpPr>
        <p:spPr>
          <a:xfrm>
            <a:off x="107573" y="2771428"/>
            <a:ext cx="1296000" cy="828000"/>
          </a:xfrm>
          <a:prstGeom prst="rect">
            <a:avLst/>
          </a:prstGeom>
          <a:solidFill>
            <a:srgbClr val="00598E"/>
          </a:solidFill>
        </p:spPr>
        <p:txBody>
          <a:bodyPr wrap="none" rtlCol="0" anchor="ctr">
            <a:noAutofit/>
          </a:bodyPr>
          <a:lstStyle/>
          <a:p>
            <a:pPr marL="0" lvl="0" indent="0" algn="ctr" defTabSz="914400" eaLnBrk="1" fontAlgn="auto" latinLnBrk="0" hangingPunct="1">
              <a:lnSpc>
                <a:spcPct val="110000"/>
              </a:lnSpc>
              <a:buClr>
                <a:srgbClr val="151314"/>
              </a:buClr>
              <a:buSzPct val="25000"/>
              <a:tabLst/>
              <a:defRPr/>
            </a:pPr>
            <a:r>
              <a:rPr lang="fr-FR" sz="1000" b="1" cap="small" dirty="0">
                <a:solidFill>
                  <a:schemeClr val="bg1"/>
                </a:solidFill>
                <a:latin typeface="Calibri Light" panose="020F0302020204030204" pitchFamily="34" charset="0"/>
                <a:cs typeface="Calibri Light" panose="020F0302020204030204" pitchFamily="34" charset="0"/>
              </a:rPr>
              <a:t>Assistance </a:t>
            </a:r>
            <a:br>
              <a:rPr lang="fr-FR" sz="1000" b="1" cap="small" dirty="0">
                <a:solidFill>
                  <a:schemeClr val="bg1"/>
                </a:solidFill>
                <a:latin typeface="Calibri Light" panose="020F0302020204030204" pitchFamily="34" charset="0"/>
                <a:cs typeface="Calibri Light" panose="020F0302020204030204" pitchFamily="34" charset="0"/>
              </a:rPr>
            </a:br>
            <a:r>
              <a:rPr lang="fr-FR" sz="1000" b="1" cap="small" dirty="0">
                <a:solidFill>
                  <a:schemeClr val="bg1"/>
                </a:solidFill>
                <a:latin typeface="Calibri Light" panose="020F0302020204030204" pitchFamily="34" charset="0"/>
                <a:cs typeface="Calibri Light" panose="020F0302020204030204" pitchFamily="34" charset="0"/>
              </a:rPr>
              <a:t>à la préparation du SDSI</a:t>
            </a:r>
          </a:p>
        </p:txBody>
      </p:sp>
      <p:sp>
        <p:nvSpPr>
          <p:cNvPr id="15" name="TextBox 14">
            <a:extLst>
              <a:ext uri="{FF2B5EF4-FFF2-40B4-BE49-F238E27FC236}">
                <a16:creationId xmlns:a16="http://schemas.microsoft.com/office/drawing/2014/main" id="{9AFA45D0-ED88-4D87-8ED2-17C9394534B5}"/>
              </a:ext>
            </a:extLst>
          </p:cNvPr>
          <p:cNvSpPr txBox="1"/>
          <p:nvPr/>
        </p:nvSpPr>
        <p:spPr>
          <a:xfrm>
            <a:off x="1403573" y="2771476"/>
            <a:ext cx="1440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b="1" cap="small" dirty="0">
                <a:solidFill>
                  <a:srgbClr val="144177"/>
                </a:solidFill>
                <a:latin typeface="Calibri"/>
                <a:cs typeface="Calibri"/>
              </a:rPr>
              <a:t>Pour un leader mondial de l'assurance</a:t>
            </a:r>
            <a:endParaRPr lang="id-ID" sz="1000" b="1" dirty="0">
              <a:solidFill>
                <a:srgbClr val="FFFFFF">
                  <a:lumMod val="50000"/>
                </a:srgbClr>
              </a:solidFill>
              <a:latin typeface="Calibri"/>
              <a:cs typeface="Calibri"/>
            </a:endParaRPr>
          </a:p>
        </p:txBody>
      </p:sp>
      <p:sp>
        <p:nvSpPr>
          <p:cNvPr id="16" name="TextBox 41">
            <a:extLst>
              <a:ext uri="{FF2B5EF4-FFF2-40B4-BE49-F238E27FC236}">
                <a16:creationId xmlns:a16="http://schemas.microsoft.com/office/drawing/2014/main" id="{0CCE0A4D-DA84-48A4-904E-1D97A51CB414}"/>
              </a:ext>
            </a:extLst>
          </p:cNvPr>
          <p:cNvSpPr txBox="1"/>
          <p:nvPr/>
        </p:nvSpPr>
        <p:spPr>
          <a:xfrm>
            <a:off x="2843733" y="2771428"/>
            <a:ext cx="2016000" cy="828000"/>
          </a:xfrm>
          <a:prstGeom prst="rect">
            <a:avLst/>
          </a:prstGeom>
          <a:solidFill>
            <a:srgbClr val="F2F2F2"/>
          </a:solidFill>
        </p:spPr>
        <p:txBody>
          <a:bodyPr wrap="square" rtlCol="0">
            <a:noAutofit/>
          </a:bodyPr>
          <a:lstStyle/>
          <a:p>
            <a:pPr lvl="0">
              <a:spcAft>
                <a:spcPts val="300"/>
              </a:spcAft>
              <a:buClr>
                <a:srgbClr val="FFFFFF">
                  <a:lumMod val="75000"/>
                </a:srgbClr>
              </a:buClr>
              <a:buSzPct val="110000"/>
            </a:pPr>
            <a:r>
              <a:rPr lang="fr-FR" sz="800" b="1" cap="small" dirty="0">
                <a:solidFill>
                  <a:srgbClr val="144177"/>
                </a:solidFill>
                <a:latin typeface="Calibri"/>
                <a:cs typeface="Calibri"/>
              </a:rPr>
              <a:t>Problématique</a:t>
            </a:r>
            <a:r>
              <a:rPr kumimoji="0" lang="fr-FR" sz="800" b="0" i="0" u="none" strike="noStrike" kern="1200" cap="none" spc="0" normalizeH="0" baseline="0" noProof="0" dirty="0">
                <a:ln>
                  <a:noFill/>
                </a:ln>
                <a:solidFill>
                  <a:srgbClr val="6D6D6D"/>
                </a:solidFill>
                <a:effectLst/>
                <a:uLnTx/>
                <a:uFillTx/>
                <a:latin typeface="Open Sans"/>
                <a:ea typeface="+mn-ea"/>
                <a:cs typeface="+mn-cs"/>
              </a:rPr>
              <a:t> :</a:t>
            </a:r>
          </a:p>
          <a:p>
            <a:pPr lvl="0">
              <a:buClr>
                <a:srgbClr val="FFFFFF">
                  <a:lumMod val="75000"/>
                </a:srgbClr>
              </a:buClr>
              <a:buSzPct val="110000"/>
            </a:pPr>
            <a:r>
              <a:rPr lang="fr-FR" sz="800" dirty="0">
                <a:solidFill>
                  <a:srgbClr val="FFFFFF">
                    <a:lumMod val="50000"/>
                  </a:srgbClr>
                </a:solidFill>
                <a:latin typeface="Calibri"/>
                <a:cs typeface="Calibri"/>
                <a:sym typeface="Open Sans"/>
              </a:rPr>
              <a:t>Pouvoir disposer d’une méthode d’élaboration de Schémas Directeurs du Système d’Information (SDSI), incluant les livrables et outillages associés.</a:t>
            </a:r>
          </a:p>
        </p:txBody>
      </p:sp>
      <p:sp>
        <p:nvSpPr>
          <p:cNvPr id="17" name="TextBox 41">
            <a:extLst>
              <a:ext uri="{FF2B5EF4-FFF2-40B4-BE49-F238E27FC236}">
                <a16:creationId xmlns:a16="http://schemas.microsoft.com/office/drawing/2014/main" id="{A300E3B8-ECA0-4F30-8365-2F0AEF61B770}"/>
              </a:ext>
            </a:extLst>
          </p:cNvPr>
          <p:cNvSpPr txBox="1"/>
          <p:nvPr/>
        </p:nvSpPr>
        <p:spPr>
          <a:xfrm>
            <a:off x="4932245" y="2771428"/>
            <a:ext cx="2520000" cy="828000"/>
          </a:xfrm>
          <a:prstGeom prst="rect">
            <a:avLst/>
          </a:prstGeom>
          <a:solidFill>
            <a:srgbClr val="F2F2F2"/>
          </a:solidFill>
        </p:spPr>
        <p:txBody>
          <a:bodyPr wrap="square" rtlCol="0">
            <a:noAutofit/>
          </a:bodyPr>
          <a:lstStyle/>
          <a:p>
            <a:pPr lvl="0">
              <a:spcAft>
                <a:spcPts val="300"/>
              </a:spcAft>
              <a:buClr>
                <a:srgbClr val="FFFFFF">
                  <a:lumMod val="75000"/>
                </a:srgbClr>
              </a:buClr>
              <a:buSzPct val="110000"/>
            </a:pPr>
            <a:r>
              <a:rPr kumimoji="0" lang="fr-FR" sz="800" b="1" i="0" u="none" strike="noStrike" kern="1200" cap="small" spc="0" normalizeH="0" baseline="0" noProof="0" dirty="0">
                <a:ln>
                  <a:noFill/>
                </a:ln>
                <a:solidFill>
                  <a:srgbClr val="144177"/>
                </a:solidFill>
                <a:effectLst/>
                <a:uLnTx/>
                <a:uFillTx/>
                <a:latin typeface="Calibri"/>
                <a:ea typeface="+mn-ea"/>
                <a:cs typeface="Calibri"/>
              </a:rPr>
              <a:t>Réalisations </a:t>
            </a:r>
            <a:r>
              <a:rPr kumimoji="0" lang="fr-FR" sz="800" b="0" i="0" u="none" strike="noStrike" kern="1200" cap="none" spc="0" normalizeH="0" baseline="0" noProof="0" dirty="0">
                <a:ln>
                  <a:noFill/>
                </a:ln>
                <a:solidFill>
                  <a:srgbClr val="6D6D6D"/>
                </a:solidFill>
                <a:effectLst/>
                <a:uLnTx/>
                <a:uFillTx/>
                <a:latin typeface="Open Sans"/>
                <a:ea typeface="+mn-ea"/>
                <a:cs typeface="+mn-cs"/>
              </a:rPr>
              <a:t>:</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Formation des référents SDSI pour le déploiement des Schémas Directeur dans les différentes entités.</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Fourniture de livrables et outils « prêts à l’emploi ».</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Élaboration de « kits de communication » destinés à présenter la démarche d’élaboration d’un SDSI.</a:t>
            </a:r>
          </a:p>
        </p:txBody>
      </p:sp>
      <p:sp>
        <p:nvSpPr>
          <p:cNvPr id="18" name="TextBox 11">
            <a:extLst>
              <a:ext uri="{FF2B5EF4-FFF2-40B4-BE49-F238E27FC236}">
                <a16:creationId xmlns:a16="http://schemas.microsoft.com/office/drawing/2014/main" id="{1EB56530-8978-46AD-8C19-2C0BAFC438A1}"/>
              </a:ext>
            </a:extLst>
          </p:cNvPr>
          <p:cNvSpPr txBox="1"/>
          <p:nvPr/>
        </p:nvSpPr>
        <p:spPr>
          <a:xfrm>
            <a:off x="107429" y="3707531"/>
            <a:ext cx="1296000" cy="1093855"/>
          </a:xfrm>
          <a:prstGeom prst="rect">
            <a:avLst/>
          </a:prstGeom>
          <a:solidFill>
            <a:srgbClr val="003B5F"/>
          </a:solidFill>
        </p:spPr>
        <p:txBody>
          <a:bodyPr wrap="none" rtlCol="0" anchor="ctr">
            <a:noAutofit/>
          </a:bodyPr>
          <a:lstStyle/>
          <a:p>
            <a:pPr algn="ctr">
              <a:lnSpc>
                <a:spcPct val="110000"/>
              </a:lnSpc>
              <a:buClr>
                <a:srgbClr val="151314"/>
              </a:buClr>
              <a:buSzPct val="25000"/>
              <a:buFont typeface="Montserrat"/>
              <a:buNone/>
            </a:pPr>
            <a:r>
              <a:rPr lang="fr-FR" sz="1000" b="1" cap="small" dirty="0">
                <a:solidFill>
                  <a:schemeClr val="bg1"/>
                </a:solidFill>
                <a:latin typeface="Calibri Light" panose="020F0302020204030204" pitchFamily="34" charset="0"/>
                <a:cs typeface="Calibri Light" panose="020F0302020204030204" pitchFamily="34" charset="0"/>
                <a:sym typeface="Montserrat"/>
              </a:rPr>
              <a:t>Vision stratégique </a:t>
            </a:r>
            <a:br>
              <a:rPr lang="fr-FR" sz="1000" b="1" cap="small" dirty="0">
                <a:solidFill>
                  <a:schemeClr val="bg1"/>
                </a:solidFill>
                <a:latin typeface="Calibri Light" panose="020F0302020204030204" pitchFamily="34" charset="0"/>
                <a:cs typeface="Calibri Light" panose="020F0302020204030204" pitchFamily="34" charset="0"/>
                <a:sym typeface="Montserrat"/>
              </a:rPr>
            </a:br>
            <a:r>
              <a:rPr lang="fr-FR" sz="1000" b="1" cap="small" dirty="0">
                <a:solidFill>
                  <a:schemeClr val="bg1"/>
                </a:solidFill>
                <a:latin typeface="Calibri Light" panose="020F0302020204030204" pitchFamily="34" charset="0"/>
                <a:cs typeface="Calibri Light" panose="020F0302020204030204" pitchFamily="34" charset="0"/>
                <a:sym typeface="Montserrat"/>
              </a:rPr>
              <a:t>et Déclinaison en SD</a:t>
            </a:r>
            <a:r>
              <a:rPr lang="fr-FR" sz="1000" b="1" i="1" cap="small" dirty="0">
                <a:solidFill>
                  <a:schemeClr val="bg1"/>
                </a:solidFill>
                <a:latin typeface="Calibri Light" panose="020F0302020204030204" pitchFamily="34" charset="0"/>
                <a:cs typeface="Calibri Light" panose="020F0302020204030204" pitchFamily="34" charset="0"/>
                <a:sym typeface="Montserrat"/>
              </a:rPr>
              <a:t>S</a:t>
            </a:r>
            <a:r>
              <a:rPr lang="fr-FR" sz="1000" b="1" cap="small" dirty="0">
                <a:solidFill>
                  <a:schemeClr val="bg1"/>
                </a:solidFill>
                <a:latin typeface="Calibri Light" panose="020F0302020204030204" pitchFamily="34" charset="0"/>
                <a:cs typeface="Calibri Light" panose="020F0302020204030204" pitchFamily="34" charset="0"/>
                <a:sym typeface="Montserrat"/>
              </a:rPr>
              <a:t>SI</a:t>
            </a:r>
          </a:p>
        </p:txBody>
      </p:sp>
      <p:sp>
        <p:nvSpPr>
          <p:cNvPr id="19" name="TextBox 14">
            <a:extLst>
              <a:ext uri="{FF2B5EF4-FFF2-40B4-BE49-F238E27FC236}">
                <a16:creationId xmlns:a16="http://schemas.microsoft.com/office/drawing/2014/main" id="{F396003B-FD8D-4E38-AEE3-39746F5CF03A}"/>
              </a:ext>
            </a:extLst>
          </p:cNvPr>
          <p:cNvSpPr txBox="1"/>
          <p:nvPr/>
        </p:nvSpPr>
        <p:spPr>
          <a:xfrm>
            <a:off x="1403573" y="4895772"/>
            <a:ext cx="1440000" cy="400110"/>
          </a:xfrm>
          <a:prstGeom prst="rect">
            <a:avLst/>
          </a:prstGeom>
          <a:noFill/>
        </p:spPr>
        <p:txBody>
          <a:bodyPr wrap="square" lIns="72000" rIns="72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b="1" cap="small" dirty="0">
                <a:solidFill>
                  <a:srgbClr val="144177"/>
                </a:solidFill>
                <a:latin typeface="Calibri"/>
                <a:cs typeface="Calibri"/>
              </a:rPr>
              <a:t>Pour une mutuelle nationale</a:t>
            </a:r>
            <a:endParaRPr lang="id-ID" sz="1000" b="1" dirty="0">
              <a:solidFill>
                <a:srgbClr val="FFFFFF">
                  <a:lumMod val="50000"/>
                </a:srgbClr>
              </a:solidFill>
              <a:latin typeface="Calibri"/>
              <a:cs typeface="Calibri"/>
            </a:endParaRPr>
          </a:p>
        </p:txBody>
      </p:sp>
      <p:sp>
        <p:nvSpPr>
          <p:cNvPr id="20" name="TextBox 41">
            <a:extLst>
              <a:ext uri="{FF2B5EF4-FFF2-40B4-BE49-F238E27FC236}">
                <a16:creationId xmlns:a16="http://schemas.microsoft.com/office/drawing/2014/main" id="{C04F2671-0EF1-453A-BC0B-DB40F88EB92B}"/>
              </a:ext>
            </a:extLst>
          </p:cNvPr>
          <p:cNvSpPr txBox="1"/>
          <p:nvPr/>
        </p:nvSpPr>
        <p:spPr>
          <a:xfrm>
            <a:off x="2843733" y="3694831"/>
            <a:ext cx="2016000" cy="1093855"/>
          </a:xfrm>
          <a:prstGeom prst="rect">
            <a:avLst/>
          </a:prstGeom>
          <a:solidFill>
            <a:srgbClr val="F2F2F2"/>
          </a:solidFill>
        </p:spPr>
        <p:txBody>
          <a:bodyPr wrap="square" rtlCol="0">
            <a:noAutofit/>
          </a:bodyPr>
          <a:lstStyle/>
          <a:p>
            <a:pPr lvl="0">
              <a:spcAft>
                <a:spcPts val="300"/>
              </a:spcAft>
              <a:buClr>
                <a:srgbClr val="FFFFFF">
                  <a:lumMod val="75000"/>
                </a:srgbClr>
              </a:buClr>
              <a:buSzPct val="110000"/>
            </a:pPr>
            <a:r>
              <a:rPr lang="fr-FR" sz="800" b="1" cap="small" dirty="0">
                <a:solidFill>
                  <a:srgbClr val="144177"/>
                </a:solidFill>
                <a:latin typeface="Calibri"/>
                <a:cs typeface="Calibri"/>
              </a:rPr>
              <a:t>Problématique</a:t>
            </a:r>
            <a:r>
              <a:rPr kumimoji="0" lang="fr-FR" sz="800" b="0" i="0" u="none" strike="noStrike" kern="1200" cap="none" spc="0" normalizeH="0" baseline="0" noProof="0" dirty="0">
                <a:ln>
                  <a:noFill/>
                </a:ln>
                <a:solidFill>
                  <a:srgbClr val="6D6D6D"/>
                </a:solidFill>
                <a:effectLst/>
                <a:uLnTx/>
                <a:uFillTx/>
                <a:latin typeface="Open Sans"/>
                <a:ea typeface="+mn-ea"/>
                <a:cs typeface="+mn-cs"/>
              </a:rPr>
              <a:t> :</a:t>
            </a:r>
          </a:p>
          <a:p>
            <a:pPr lvl="0">
              <a:buClr>
                <a:srgbClr val="FFFFFF">
                  <a:lumMod val="75000"/>
                </a:srgbClr>
              </a:buClr>
              <a:buSzPct val="110000"/>
            </a:pPr>
            <a:r>
              <a:rPr lang="fr-FR" sz="800" dirty="0">
                <a:solidFill>
                  <a:srgbClr val="FFFFFF">
                    <a:lumMod val="50000"/>
                  </a:srgbClr>
                </a:solidFill>
                <a:latin typeface="Calibri"/>
                <a:cs typeface="Calibri"/>
                <a:sym typeface="Open Sans"/>
              </a:rPr>
              <a:t>Dans le cadre de sa réflexion stratégique, UMG ENTIS a sollicité ACADYS pour aider le Comité de Direction à formaliser la vision stratégique d’entreprise, construire la vision numérique et décliner le SDSSI.</a:t>
            </a:r>
          </a:p>
        </p:txBody>
      </p:sp>
      <p:sp>
        <p:nvSpPr>
          <p:cNvPr id="21" name="TextBox 41">
            <a:extLst>
              <a:ext uri="{FF2B5EF4-FFF2-40B4-BE49-F238E27FC236}">
                <a16:creationId xmlns:a16="http://schemas.microsoft.com/office/drawing/2014/main" id="{AC045874-F4BD-4419-9546-36DAEF52C825}"/>
              </a:ext>
            </a:extLst>
          </p:cNvPr>
          <p:cNvSpPr txBox="1"/>
          <p:nvPr/>
        </p:nvSpPr>
        <p:spPr>
          <a:xfrm>
            <a:off x="4931965" y="3707531"/>
            <a:ext cx="2520000" cy="1093855"/>
          </a:xfrm>
          <a:prstGeom prst="rect">
            <a:avLst/>
          </a:prstGeom>
          <a:solidFill>
            <a:srgbClr val="F2F2F2"/>
          </a:solidFill>
        </p:spPr>
        <p:txBody>
          <a:bodyPr wrap="square" rtlCol="0">
            <a:noAutofit/>
          </a:bodyPr>
          <a:lstStyle/>
          <a:p>
            <a:pPr lvl="0">
              <a:spcAft>
                <a:spcPts val="300"/>
              </a:spcAft>
              <a:buClr>
                <a:srgbClr val="FFFFFF">
                  <a:lumMod val="75000"/>
                </a:srgbClr>
              </a:buClr>
              <a:buSzPct val="110000"/>
            </a:pPr>
            <a:r>
              <a:rPr kumimoji="0" lang="fr-FR" sz="800" b="1" i="0" u="none" strike="noStrike" kern="1200" cap="small" spc="0" normalizeH="0" baseline="0" noProof="0" dirty="0">
                <a:ln>
                  <a:noFill/>
                </a:ln>
                <a:solidFill>
                  <a:srgbClr val="144177"/>
                </a:solidFill>
                <a:effectLst/>
                <a:uLnTx/>
                <a:uFillTx/>
                <a:latin typeface="Calibri"/>
                <a:ea typeface="+mn-ea"/>
                <a:cs typeface="Calibri"/>
              </a:rPr>
              <a:t>Réalisations </a:t>
            </a:r>
            <a:r>
              <a:rPr kumimoji="0" lang="fr-FR" sz="800" b="0" i="0" u="none" strike="noStrike" kern="1200" cap="none" spc="0" normalizeH="0" baseline="0" noProof="0" dirty="0">
                <a:ln>
                  <a:noFill/>
                </a:ln>
                <a:solidFill>
                  <a:srgbClr val="6D6D6D"/>
                </a:solidFill>
                <a:effectLst/>
                <a:uLnTx/>
                <a:uFillTx/>
                <a:latin typeface="Open Sans"/>
                <a:ea typeface="+mn-ea"/>
                <a:cs typeface="+mn-cs"/>
              </a:rPr>
              <a:t>:</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Stratégie de l’architecture : Motivation (Recueil et formalisation de l’ambition, des missions, des objectifs) et Exécution (Carte globale des aptitudes : existant, cible, et transitions)</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Mapping avec SI applicatif pour chaque transition</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Recommandations détaillées sur l’architecture cible cœur métier</a:t>
            </a:r>
          </a:p>
        </p:txBody>
      </p:sp>
      <p:sp>
        <p:nvSpPr>
          <p:cNvPr id="22" name="TextBox 11">
            <a:extLst>
              <a:ext uri="{FF2B5EF4-FFF2-40B4-BE49-F238E27FC236}">
                <a16:creationId xmlns:a16="http://schemas.microsoft.com/office/drawing/2014/main" id="{743142B2-1A86-4D4F-BDCB-7D2966345859}"/>
              </a:ext>
            </a:extLst>
          </p:cNvPr>
          <p:cNvSpPr txBox="1"/>
          <p:nvPr/>
        </p:nvSpPr>
        <p:spPr>
          <a:xfrm>
            <a:off x="107429" y="4895772"/>
            <a:ext cx="1296000" cy="972000"/>
          </a:xfrm>
          <a:prstGeom prst="rect">
            <a:avLst/>
          </a:prstGeom>
          <a:solidFill>
            <a:srgbClr val="00598E"/>
          </a:solidFill>
        </p:spPr>
        <p:txBody>
          <a:bodyPr wrap="none" rtlCol="0" anchor="ctr">
            <a:noAutofit/>
          </a:bodyPr>
          <a:lstStyle/>
          <a:p>
            <a:pPr marL="0" lvl="0" indent="0" algn="ctr" defTabSz="914400" eaLnBrk="1" fontAlgn="auto" latinLnBrk="0" hangingPunct="1">
              <a:lnSpc>
                <a:spcPct val="110000"/>
              </a:lnSpc>
              <a:buClr>
                <a:srgbClr val="151314"/>
              </a:buClr>
              <a:buSzPct val="25000"/>
              <a:tabLst/>
              <a:defRPr/>
            </a:pPr>
            <a:r>
              <a:rPr lang="fr-FR" sz="1000" b="1" cap="small" dirty="0">
                <a:solidFill>
                  <a:schemeClr val="bg1"/>
                </a:solidFill>
                <a:latin typeface="Calibri Light" panose="020F0302020204030204" pitchFamily="34" charset="0"/>
                <a:cs typeface="Calibri Light" panose="020F0302020204030204" pitchFamily="34" charset="0"/>
              </a:rPr>
              <a:t>Schéma Directeur des</a:t>
            </a:r>
            <a:br>
              <a:rPr lang="fr-FR" sz="1000" b="1" cap="small" dirty="0">
                <a:solidFill>
                  <a:schemeClr val="bg1"/>
                </a:solidFill>
                <a:latin typeface="Calibri Light" panose="020F0302020204030204" pitchFamily="34" charset="0"/>
                <a:cs typeface="Calibri Light" panose="020F0302020204030204" pitchFamily="34" charset="0"/>
              </a:rPr>
            </a:br>
            <a:r>
              <a:rPr lang="fr-FR" sz="1000" b="1" cap="small" dirty="0">
                <a:solidFill>
                  <a:schemeClr val="bg1"/>
                </a:solidFill>
                <a:latin typeface="Calibri Light" panose="020F0302020204030204" pitchFamily="34" charset="0"/>
                <a:cs typeface="Calibri Light" panose="020F0302020204030204" pitchFamily="34" charset="0"/>
              </a:rPr>
              <a:t> Systèmes d’Information </a:t>
            </a:r>
          </a:p>
        </p:txBody>
      </p:sp>
      <p:sp>
        <p:nvSpPr>
          <p:cNvPr id="23" name="TextBox 14">
            <a:extLst>
              <a:ext uri="{FF2B5EF4-FFF2-40B4-BE49-F238E27FC236}">
                <a16:creationId xmlns:a16="http://schemas.microsoft.com/office/drawing/2014/main" id="{6BF1B280-EFD6-4117-8A1F-C7310D3EFEA5}"/>
              </a:ext>
            </a:extLst>
          </p:cNvPr>
          <p:cNvSpPr txBox="1"/>
          <p:nvPr/>
        </p:nvSpPr>
        <p:spPr>
          <a:xfrm>
            <a:off x="1403573" y="3707580"/>
            <a:ext cx="1440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b="1" cap="small" dirty="0">
                <a:solidFill>
                  <a:srgbClr val="144177"/>
                </a:solidFill>
                <a:latin typeface="Calibri"/>
                <a:cs typeface="Calibri"/>
              </a:rPr>
              <a:t>Pour un groupement mutualiste</a:t>
            </a:r>
            <a:endParaRPr lang="id-ID" sz="1000" b="1" dirty="0">
              <a:solidFill>
                <a:srgbClr val="FFFFFF">
                  <a:lumMod val="50000"/>
                </a:srgbClr>
              </a:solidFill>
              <a:latin typeface="Calibri"/>
              <a:cs typeface="Calibri"/>
            </a:endParaRPr>
          </a:p>
        </p:txBody>
      </p:sp>
      <p:sp>
        <p:nvSpPr>
          <p:cNvPr id="24" name="TextBox 41">
            <a:extLst>
              <a:ext uri="{FF2B5EF4-FFF2-40B4-BE49-F238E27FC236}">
                <a16:creationId xmlns:a16="http://schemas.microsoft.com/office/drawing/2014/main" id="{56F921A7-EE3F-43A4-945A-81B723F62F78}"/>
              </a:ext>
            </a:extLst>
          </p:cNvPr>
          <p:cNvSpPr txBox="1"/>
          <p:nvPr/>
        </p:nvSpPr>
        <p:spPr>
          <a:xfrm>
            <a:off x="2843733" y="4895772"/>
            <a:ext cx="2016000" cy="972000"/>
          </a:xfrm>
          <a:prstGeom prst="rect">
            <a:avLst/>
          </a:prstGeom>
          <a:solidFill>
            <a:srgbClr val="F2F2F2"/>
          </a:solidFill>
        </p:spPr>
        <p:txBody>
          <a:bodyPr wrap="square" rtlCol="0">
            <a:noAutofit/>
          </a:bodyPr>
          <a:lstStyle/>
          <a:p>
            <a:pPr lvl="0">
              <a:spcAft>
                <a:spcPts val="300"/>
              </a:spcAft>
              <a:buClr>
                <a:srgbClr val="FFFFFF">
                  <a:lumMod val="75000"/>
                </a:srgbClr>
              </a:buClr>
              <a:buSzPct val="110000"/>
            </a:pPr>
            <a:r>
              <a:rPr lang="fr-FR" sz="800" b="1" cap="small" dirty="0">
                <a:solidFill>
                  <a:srgbClr val="144177"/>
                </a:solidFill>
                <a:latin typeface="Calibri"/>
                <a:cs typeface="Calibri"/>
              </a:rPr>
              <a:t>Problématique</a:t>
            </a:r>
            <a:r>
              <a:rPr kumimoji="0" lang="fr-FR" sz="800" b="0" i="0" u="none" strike="noStrike" kern="1200" cap="none" spc="0" normalizeH="0" baseline="0" noProof="0" dirty="0">
                <a:ln>
                  <a:noFill/>
                </a:ln>
                <a:solidFill>
                  <a:srgbClr val="6D6D6D"/>
                </a:solidFill>
                <a:effectLst/>
                <a:uLnTx/>
                <a:uFillTx/>
                <a:latin typeface="Open Sans"/>
                <a:ea typeface="+mn-ea"/>
                <a:cs typeface="+mn-cs"/>
              </a:rPr>
              <a:t> :</a:t>
            </a:r>
          </a:p>
          <a:p>
            <a:pPr lvl="0">
              <a:buClr>
                <a:srgbClr val="FFFFFF">
                  <a:lumMod val="75000"/>
                </a:srgbClr>
              </a:buClr>
              <a:buSzPct val="110000"/>
            </a:pPr>
            <a:r>
              <a:rPr lang="fr-FR" sz="800" dirty="0">
                <a:solidFill>
                  <a:srgbClr val="FFFFFF">
                    <a:lumMod val="50000"/>
                  </a:srgbClr>
                </a:solidFill>
                <a:latin typeface="Calibri"/>
                <a:cs typeface="Calibri"/>
                <a:sym typeface="Open Sans"/>
              </a:rPr>
              <a:t>Réalisation du Schéma Directeur des Systèmes d’Information 2015 – 2018</a:t>
            </a:r>
          </a:p>
        </p:txBody>
      </p:sp>
      <p:sp>
        <p:nvSpPr>
          <p:cNvPr id="25" name="TextBox 41">
            <a:extLst>
              <a:ext uri="{FF2B5EF4-FFF2-40B4-BE49-F238E27FC236}">
                <a16:creationId xmlns:a16="http://schemas.microsoft.com/office/drawing/2014/main" id="{7CF9B429-6AA8-44A7-97D9-56BD76B1E43E}"/>
              </a:ext>
            </a:extLst>
          </p:cNvPr>
          <p:cNvSpPr txBox="1"/>
          <p:nvPr/>
        </p:nvSpPr>
        <p:spPr>
          <a:xfrm>
            <a:off x="4932245" y="4895772"/>
            <a:ext cx="2520000" cy="972000"/>
          </a:xfrm>
          <a:prstGeom prst="rect">
            <a:avLst/>
          </a:prstGeom>
          <a:solidFill>
            <a:srgbClr val="F2F2F2"/>
          </a:solidFill>
        </p:spPr>
        <p:txBody>
          <a:bodyPr wrap="square" rtlCol="0">
            <a:noAutofit/>
          </a:bodyPr>
          <a:lstStyle/>
          <a:p>
            <a:pPr lvl="0">
              <a:spcAft>
                <a:spcPts val="300"/>
              </a:spcAft>
              <a:buClr>
                <a:srgbClr val="FFFFFF">
                  <a:lumMod val="75000"/>
                </a:srgbClr>
              </a:buClr>
              <a:buSzPct val="110000"/>
            </a:pPr>
            <a:r>
              <a:rPr kumimoji="0" lang="fr-FR" sz="800" b="1" i="0" u="none" strike="noStrike" kern="1200" cap="small" spc="0" normalizeH="0" baseline="0" noProof="0" dirty="0">
                <a:ln>
                  <a:noFill/>
                </a:ln>
                <a:solidFill>
                  <a:srgbClr val="144177"/>
                </a:solidFill>
                <a:effectLst/>
                <a:uLnTx/>
                <a:uFillTx/>
                <a:latin typeface="Calibri"/>
                <a:ea typeface="+mn-ea"/>
                <a:cs typeface="Calibri"/>
              </a:rPr>
              <a:t>Réalisations </a:t>
            </a:r>
            <a:r>
              <a:rPr kumimoji="0" lang="fr-FR" sz="800" b="0" i="0" u="none" strike="noStrike" kern="1200" cap="none" spc="0" normalizeH="0" baseline="0" noProof="0" dirty="0">
                <a:ln>
                  <a:noFill/>
                </a:ln>
                <a:solidFill>
                  <a:srgbClr val="6D6D6D"/>
                </a:solidFill>
                <a:effectLst/>
                <a:uLnTx/>
                <a:uFillTx/>
                <a:latin typeface="Open Sans"/>
                <a:ea typeface="+mn-ea"/>
                <a:cs typeface="+mn-cs"/>
              </a:rPr>
              <a:t>:</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Étude de marché et de l’évolution du monde mutualiste et assurantiel</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Accompagnement à l’élaboration du plan stratégique 2015 / 2018</a:t>
            </a:r>
          </a:p>
          <a:p>
            <a:pPr marL="171450" indent="-171450">
              <a:buClr>
                <a:srgbClr val="FFFFFF">
                  <a:lumMod val="75000"/>
                </a:srgbClr>
              </a:buClr>
              <a:buSzPct val="110000"/>
              <a:buFont typeface="Wingdings" panose="05000000000000000000" pitchFamily="2" charset="2"/>
              <a:buChar char="§"/>
            </a:pPr>
            <a:r>
              <a:rPr lang="fr-FR" sz="800" dirty="0">
                <a:solidFill>
                  <a:srgbClr val="FFFFFF">
                    <a:lumMod val="50000"/>
                  </a:srgbClr>
                </a:solidFill>
                <a:latin typeface="Calibri"/>
                <a:cs typeface="Calibri"/>
                <a:sym typeface="Open Sans"/>
              </a:rPr>
              <a:t>Élaboration du Schéma Directeur des Systèmes d’Information</a:t>
            </a:r>
          </a:p>
        </p:txBody>
      </p:sp>
      <p:pic>
        <p:nvPicPr>
          <p:cNvPr id="30" name="Picture 2" descr="RÃ©sultat de recherche d'images pour &quot;logo lmg&quot;">
            <a:extLst>
              <a:ext uri="{FF2B5EF4-FFF2-40B4-BE49-F238E27FC236}">
                <a16:creationId xmlns:a16="http://schemas.microsoft.com/office/drawing/2014/main" id="{7C0C1DD2-5AB7-4DAB-B011-439FF5F1458D}"/>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tretch>
            <a:fillRect/>
          </a:stretch>
        </p:blipFill>
        <p:spPr bwMode="auto">
          <a:xfrm>
            <a:off x="1619597" y="5223654"/>
            <a:ext cx="1008000" cy="57211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7E57FB29-8F9E-4FAE-AC5E-E78403159178}"/>
              </a:ext>
            </a:extLst>
          </p:cNvPr>
          <p:cNvPicPr>
            <a:picLocks noChangeAspect="1"/>
          </p:cNvPicPr>
          <p:nvPr/>
        </p:nvPicPr>
        <p:blipFill>
          <a:blip r:embed="rId11"/>
          <a:stretch>
            <a:fillRect/>
          </a:stretch>
        </p:blipFill>
        <p:spPr>
          <a:xfrm>
            <a:off x="1655701" y="4067572"/>
            <a:ext cx="900000" cy="569388"/>
          </a:xfrm>
          <a:prstGeom prst="rect">
            <a:avLst/>
          </a:prstGeom>
        </p:spPr>
      </p:pic>
      <p:sp>
        <p:nvSpPr>
          <p:cNvPr id="125" name="TextBox 158">
            <a:extLst>
              <a:ext uri="{FF2B5EF4-FFF2-40B4-BE49-F238E27FC236}">
                <a16:creationId xmlns:a16="http://schemas.microsoft.com/office/drawing/2014/main" id="{30B4B146-B1A7-49CD-A07F-86FA6FD4EE16}"/>
              </a:ext>
            </a:extLst>
          </p:cNvPr>
          <p:cNvSpPr txBox="1"/>
          <p:nvPr/>
        </p:nvSpPr>
        <p:spPr>
          <a:xfrm>
            <a:off x="900221" y="8157610"/>
            <a:ext cx="6336000" cy="432000"/>
          </a:xfrm>
          <a:prstGeom prst="rect">
            <a:avLst/>
          </a:prstGeom>
          <a:noFill/>
        </p:spPr>
        <p:txBody>
          <a:bodyPr wrap="square" lIns="0" tIns="0" rIns="0" bIns="0" rtlCol="0" anchor="t">
            <a:noAutofit/>
          </a:bodyPr>
          <a:lstStyle/>
          <a:p>
            <a:r>
              <a:rPr lang="fr-FR" sz="900" b="1" dirty="0">
                <a:solidFill>
                  <a:srgbClr val="002060"/>
                </a:solidFill>
                <a:latin typeface="Calibri"/>
                <a:cs typeface="Calibri"/>
              </a:rPr>
              <a:t>Diagnostic « flash » sur les aptitudes de votre DSI.</a:t>
            </a:r>
            <a:endParaRPr lang="fr-FR" sz="900" b="1" dirty="0">
              <a:solidFill>
                <a:srgbClr val="002060"/>
              </a:solidFill>
              <a:latin typeface="Calibri" panose="020F0502020204030204" pitchFamily="34" charset="0"/>
              <a:cs typeface="Calibri" panose="020F0502020204030204" pitchFamily="34" charset="0"/>
            </a:endParaRPr>
          </a:p>
          <a:p>
            <a:pPr algn="just"/>
            <a:r>
              <a:rPr lang="fr-FR" sz="900" dirty="0">
                <a:solidFill>
                  <a:schemeClr val="bg1">
                    <a:lumMod val="50000"/>
                  </a:schemeClr>
                </a:solidFill>
                <a:latin typeface="Calibri"/>
                <a:cs typeface="Calibri"/>
              </a:rPr>
              <a:t>Estimez rapidement la maturité de vos aptitudes à gérer votre entreprise de manière performante. Évaluez vos bonnes pratiques et vos manques pour mieux vous projeter sur un projet d’amélioration de votre capacité à anticiper et à optimiser.</a:t>
            </a:r>
          </a:p>
        </p:txBody>
      </p:sp>
      <p:sp>
        <p:nvSpPr>
          <p:cNvPr id="126" name="Round Same Side Corner Rectangle 159">
            <a:extLst>
              <a:ext uri="{FF2B5EF4-FFF2-40B4-BE49-F238E27FC236}">
                <a16:creationId xmlns:a16="http://schemas.microsoft.com/office/drawing/2014/main" id="{DF06DBF5-0744-4DD5-957A-FD5AECFE2467}"/>
              </a:ext>
            </a:extLst>
          </p:cNvPr>
          <p:cNvSpPr/>
          <p:nvPr/>
        </p:nvSpPr>
        <p:spPr>
          <a:xfrm rot="10800000" flipH="1">
            <a:off x="767952" y="8164718"/>
            <a:ext cx="54849" cy="456796"/>
          </a:xfrm>
          <a:prstGeom prst="round2SameRect">
            <a:avLst>
              <a:gd name="adj1" fmla="val 50000"/>
              <a:gd name="adj2" fmla="val 50000"/>
            </a:avLst>
          </a:prstGeom>
          <a:solidFill>
            <a:srgbClr val="FFFFFF"/>
          </a:solidFill>
          <a:ln w="25400" cap="flat" cmpd="sng" algn="ctr">
            <a:noFill/>
            <a:prstDash val="solid"/>
          </a:ln>
          <a:effectLst/>
        </p:spPr>
        <p:txBody>
          <a:bodyPr lIns="109710" tIns="54855" rIns="109710" bIns="5485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900" b="0" i="0" u="none" strike="noStrike" kern="0" cap="none" spc="0" normalizeH="0" baseline="0" noProof="0">
              <a:ln>
                <a:noFill/>
              </a:ln>
              <a:solidFill>
                <a:srgbClr val="000000"/>
              </a:solidFill>
              <a:effectLst/>
              <a:uLnTx/>
              <a:uFillTx/>
              <a:latin typeface="Arial"/>
              <a:ea typeface="+mn-ea"/>
              <a:cs typeface="+mn-cs"/>
            </a:endParaRPr>
          </a:p>
        </p:txBody>
      </p:sp>
      <p:sp>
        <p:nvSpPr>
          <p:cNvPr id="127" name="Freeform 222">
            <a:extLst>
              <a:ext uri="{FF2B5EF4-FFF2-40B4-BE49-F238E27FC236}">
                <a16:creationId xmlns:a16="http://schemas.microsoft.com/office/drawing/2014/main" id="{D2BED6D5-B6F5-4081-8111-C8A396DF11A1}"/>
              </a:ext>
            </a:extLst>
          </p:cNvPr>
          <p:cNvSpPr>
            <a:spLocks noChangeAspect="1" noEditPoints="1"/>
          </p:cNvSpPr>
          <p:nvPr/>
        </p:nvSpPr>
        <p:spPr bwMode="auto">
          <a:xfrm>
            <a:off x="323453" y="8228382"/>
            <a:ext cx="288000" cy="289268"/>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03BB9C"/>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28" name="Freeform 222">
            <a:extLst>
              <a:ext uri="{FF2B5EF4-FFF2-40B4-BE49-F238E27FC236}">
                <a16:creationId xmlns:a16="http://schemas.microsoft.com/office/drawing/2014/main" id="{C7BE0528-9738-4E4C-A6F9-148802B502A5}"/>
              </a:ext>
            </a:extLst>
          </p:cNvPr>
          <p:cNvSpPr>
            <a:spLocks noChangeAspect="1" noEditPoints="1"/>
          </p:cNvSpPr>
          <p:nvPr/>
        </p:nvSpPr>
        <p:spPr bwMode="auto">
          <a:xfrm>
            <a:off x="323453" y="8804445"/>
            <a:ext cx="288000" cy="28926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00A8BD"/>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31" name="TextBox 158">
            <a:extLst>
              <a:ext uri="{FF2B5EF4-FFF2-40B4-BE49-F238E27FC236}">
                <a16:creationId xmlns:a16="http://schemas.microsoft.com/office/drawing/2014/main" id="{559685E2-2351-442C-9F6F-878418A05541}"/>
              </a:ext>
            </a:extLst>
          </p:cNvPr>
          <p:cNvSpPr txBox="1"/>
          <p:nvPr/>
        </p:nvSpPr>
        <p:spPr>
          <a:xfrm>
            <a:off x="900221" y="8733722"/>
            <a:ext cx="6336000" cy="432000"/>
          </a:xfrm>
          <a:prstGeom prst="rect">
            <a:avLst/>
          </a:prstGeom>
          <a:noFill/>
        </p:spPr>
        <p:txBody>
          <a:bodyPr wrap="square" lIns="0" tIns="0" rIns="0" bIns="0" rtlCol="0">
            <a:noAutofit/>
          </a:bodyPr>
          <a:lstStyle/>
          <a:p>
            <a:r>
              <a:rPr lang="fr-FR" sz="900" b="1" dirty="0">
                <a:solidFill>
                  <a:srgbClr val="002060"/>
                </a:solidFill>
                <a:latin typeface="Calibri"/>
                <a:cs typeface="Calibri"/>
              </a:rPr>
              <a:t>Tester la priorisation des projets grâce à la méthode OSER/MISER d’Acadys.</a:t>
            </a:r>
            <a:endParaRPr lang="fr-FR" sz="900" b="1" dirty="0">
              <a:solidFill>
                <a:srgbClr val="002060"/>
              </a:solidFill>
              <a:latin typeface="Calibri" panose="020F0502020204030204" pitchFamily="34" charset="0"/>
              <a:cs typeface="Calibri" panose="020F0502020204030204" pitchFamily="34" charset="0"/>
            </a:endParaRPr>
          </a:p>
          <a:p>
            <a:pPr algn="just"/>
            <a:r>
              <a:rPr lang="fr-FR" sz="900" dirty="0">
                <a:solidFill>
                  <a:schemeClr val="bg1">
                    <a:lumMod val="50000"/>
                  </a:schemeClr>
                </a:solidFill>
                <a:latin typeface="Calibri"/>
                <a:cs typeface="Calibri"/>
              </a:rPr>
              <a:t>Déterminez facilement les sujets saillants et apporteurs de Valeur pour l’entreprise à l’aide de notre méthode de priorisation des projets sur la valeur tout en prenant compte la difficulté de mise en oeuvre.</a:t>
            </a:r>
          </a:p>
        </p:txBody>
      </p:sp>
      <p:cxnSp>
        <p:nvCxnSpPr>
          <p:cNvPr id="133" name="Connecteur droit 132">
            <a:extLst>
              <a:ext uri="{FF2B5EF4-FFF2-40B4-BE49-F238E27FC236}">
                <a16:creationId xmlns:a16="http://schemas.microsoft.com/office/drawing/2014/main" id="{934C022A-4919-4F41-AE48-A071A32E3CBF}"/>
              </a:ext>
            </a:extLst>
          </p:cNvPr>
          <p:cNvCxnSpPr>
            <a:cxnSpLocks/>
          </p:cNvCxnSpPr>
          <p:nvPr/>
        </p:nvCxnSpPr>
        <p:spPr>
          <a:xfrm>
            <a:off x="755501" y="8157610"/>
            <a:ext cx="0" cy="432000"/>
          </a:xfrm>
          <a:prstGeom prst="line">
            <a:avLst/>
          </a:prstGeom>
          <a:ln w="76200" cap="rnd">
            <a:solidFill>
              <a:srgbClr val="03BB9C"/>
            </a:solidFill>
          </a:ln>
        </p:spPr>
        <p:style>
          <a:lnRef idx="1">
            <a:schemeClr val="accent1"/>
          </a:lnRef>
          <a:fillRef idx="0">
            <a:schemeClr val="accent1"/>
          </a:fillRef>
          <a:effectRef idx="0">
            <a:schemeClr val="accent1"/>
          </a:effectRef>
          <a:fontRef idx="minor">
            <a:schemeClr val="tx1"/>
          </a:fontRef>
        </p:style>
      </p:cxnSp>
      <p:cxnSp>
        <p:nvCxnSpPr>
          <p:cNvPr id="134" name="Connecteur droit 133">
            <a:extLst>
              <a:ext uri="{FF2B5EF4-FFF2-40B4-BE49-F238E27FC236}">
                <a16:creationId xmlns:a16="http://schemas.microsoft.com/office/drawing/2014/main" id="{8F2B6CEA-D373-4B1C-9FC5-BEF33909949E}"/>
              </a:ext>
            </a:extLst>
          </p:cNvPr>
          <p:cNvCxnSpPr>
            <a:cxnSpLocks/>
          </p:cNvCxnSpPr>
          <p:nvPr/>
        </p:nvCxnSpPr>
        <p:spPr>
          <a:xfrm>
            <a:off x="755501" y="8733674"/>
            <a:ext cx="0" cy="432000"/>
          </a:xfrm>
          <a:prstGeom prst="line">
            <a:avLst/>
          </a:prstGeom>
          <a:ln w="76200" cap="rnd">
            <a:solidFill>
              <a:srgbClr val="00A8BD"/>
            </a:solidFill>
          </a:ln>
        </p:spPr>
        <p:style>
          <a:lnRef idx="1">
            <a:schemeClr val="accent1"/>
          </a:lnRef>
          <a:fillRef idx="0">
            <a:schemeClr val="accent1"/>
          </a:fillRef>
          <a:effectRef idx="0">
            <a:schemeClr val="accent1"/>
          </a:effectRef>
          <a:fontRef idx="minor">
            <a:schemeClr val="tx1"/>
          </a:fontRef>
        </p:style>
      </p:cxnSp>
      <p:pic>
        <p:nvPicPr>
          <p:cNvPr id="7" name="Picture 2" descr="RÃ©sultat de recherche d'images pour &quot;bnp paribas cardif logo&quot;">
            <a:extLst>
              <a:ext uri="{FF2B5EF4-FFF2-40B4-BE49-F238E27FC236}">
                <a16:creationId xmlns:a16="http://schemas.microsoft.com/office/drawing/2014/main" id="{292128E6-B239-4E11-826A-0CFF95361DC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561226" y="3193799"/>
            <a:ext cx="1079616" cy="32339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81903E41-1691-4821-ADF8-565F39327EB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858258" y="2187411"/>
            <a:ext cx="536971" cy="549462"/>
          </a:xfrm>
          <a:prstGeom prst="rect">
            <a:avLst/>
          </a:prstGeom>
        </p:spPr>
      </p:pic>
      <p:pic>
        <p:nvPicPr>
          <p:cNvPr id="12" name="Image 11">
            <a:extLst>
              <a:ext uri="{FF2B5EF4-FFF2-40B4-BE49-F238E27FC236}">
                <a16:creationId xmlns:a16="http://schemas.microsoft.com/office/drawing/2014/main" id="{34DCC25C-1B85-4F96-B241-DA7D5AB640AA}"/>
              </a:ext>
            </a:extLst>
          </p:cNvPr>
          <p:cNvPicPr>
            <a:picLocks noChangeAspect="1"/>
          </p:cNvPicPr>
          <p:nvPr/>
        </p:nvPicPr>
        <p:blipFill>
          <a:blip r:embed="rId14"/>
          <a:stretch>
            <a:fillRect/>
          </a:stretch>
        </p:blipFill>
        <p:spPr>
          <a:xfrm>
            <a:off x="439230" y="6636955"/>
            <a:ext cx="532295" cy="454953"/>
          </a:xfrm>
          <a:prstGeom prst="rect">
            <a:avLst/>
          </a:prstGeom>
        </p:spPr>
      </p:pic>
      <p:pic>
        <p:nvPicPr>
          <p:cNvPr id="28" name="Image 27">
            <a:extLst>
              <a:ext uri="{FF2B5EF4-FFF2-40B4-BE49-F238E27FC236}">
                <a16:creationId xmlns:a16="http://schemas.microsoft.com/office/drawing/2014/main" id="{670E39B5-94D6-441A-A0D6-62FEA0D0E493}"/>
              </a:ext>
            </a:extLst>
          </p:cNvPr>
          <p:cNvPicPr>
            <a:picLocks noChangeAspect="1"/>
          </p:cNvPicPr>
          <p:nvPr/>
        </p:nvPicPr>
        <p:blipFill>
          <a:blip r:embed="rId15"/>
          <a:stretch>
            <a:fillRect/>
          </a:stretch>
        </p:blipFill>
        <p:spPr>
          <a:xfrm>
            <a:off x="1229129" y="6727729"/>
            <a:ext cx="1253097" cy="273404"/>
          </a:xfrm>
          <a:prstGeom prst="rect">
            <a:avLst/>
          </a:prstGeom>
        </p:spPr>
      </p:pic>
      <p:pic>
        <p:nvPicPr>
          <p:cNvPr id="29" name="Image 28">
            <a:extLst>
              <a:ext uri="{FF2B5EF4-FFF2-40B4-BE49-F238E27FC236}">
                <a16:creationId xmlns:a16="http://schemas.microsoft.com/office/drawing/2014/main" id="{B502C869-8B4E-4785-A77E-08C5C59F84B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739830" y="6680810"/>
            <a:ext cx="713276" cy="367243"/>
          </a:xfrm>
          <a:prstGeom prst="rect">
            <a:avLst/>
          </a:prstGeom>
        </p:spPr>
      </p:pic>
      <p:pic>
        <p:nvPicPr>
          <p:cNvPr id="32" name="Image 31">
            <a:extLst>
              <a:ext uri="{FF2B5EF4-FFF2-40B4-BE49-F238E27FC236}">
                <a16:creationId xmlns:a16="http://schemas.microsoft.com/office/drawing/2014/main" id="{88ACAAA8-F4B8-4EF0-90D1-01562B32B5FD}"/>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666801" y="6695245"/>
            <a:ext cx="879771" cy="338373"/>
          </a:xfrm>
          <a:prstGeom prst="rect">
            <a:avLst/>
          </a:prstGeom>
        </p:spPr>
      </p:pic>
      <p:pic>
        <p:nvPicPr>
          <p:cNvPr id="34" name="Picture 2" descr="E:\GHT Haute Bretagne\Logos\CHU Rennes.jpg">
            <a:extLst>
              <a:ext uri="{FF2B5EF4-FFF2-40B4-BE49-F238E27FC236}">
                <a16:creationId xmlns:a16="http://schemas.microsoft.com/office/drawing/2014/main" id="{68B3D6C3-7500-4DF8-B9D9-914C94D939DD}"/>
              </a:ext>
            </a:extLst>
          </p:cNvPr>
          <p:cNvPicPr/>
          <p:nvPr/>
        </p:nvPicPr>
        <p:blipFill rotWithShape="1">
          <a:blip r:embed="rId18" cstate="email">
            <a:extLst>
              <a:ext uri="{28A0092B-C50C-407E-A947-70E740481C1C}">
                <a14:useLocalDpi xmlns:a14="http://schemas.microsoft.com/office/drawing/2010/main" val="0"/>
              </a:ext>
            </a:extLst>
          </a:blip>
          <a:srcRect l="22530" t="2214" r="24773" b="2946"/>
          <a:stretch/>
        </p:blipFill>
        <p:spPr bwMode="auto">
          <a:xfrm>
            <a:off x="6804173" y="6661358"/>
            <a:ext cx="401815" cy="406146"/>
          </a:xfrm>
          <a:prstGeom prst="rect">
            <a:avLst/>
          </a:prstGeom>
          <a:noFill/>
        </p:spPr>
      </p:pic>
      <p:pic>
        <p:nvPicPr>
          <p:cNvPr id="35" name="Picture 2" descr="Résultat de recherche d'images pour &quot;ag2r&quot;">
            <a:extLst>
              <a:ext uri="{FF2B5EF4-FFF2-40B4-BE49-F238E27FC236}">
                <a16:creationId xmlns:a16="http://schemas.microsoft.com/office/drawing/2014/main" id="{9304F53B-AD49-4A86-BDE8-FDCB7745CDC7}"/>
              </a:ext>
            </a:extLst>
          </p:cNvPr>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710710" y="6703300"/>
            <a:ext cx="853713" cy="3222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Ã©sultat de recherche d'images pour &quot;nehs&quot;">
            <a:extLst>
              <a:ext uri="{FF2B5EF4-FFF2-40B4-BE49-F238E27FC236}">
                <a16:creationId xmlns:a16="http://schemas.microsoft.com/office/drawing/2014/main" id="{B8B06665-9303-4879-9E8B-82A59659A2A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22027" y="6644526"/>
            <a:ext cx="587170" cy="43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377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Simple Light">
  <a:themeElements>
    <a:clrScheme name="ACADYS NEW 01">
      <a:dk1>
        <a:srgbClr val="000000"/>
      </a:dk1>
      <a:lt1>
        <a:srgbClr val="FFFFFF"/>
      </a:lt1>
      <a:dk2>
        <a:srgbClr val="44546A"/>
      </a:dk2>
      <a:lt2>
        <a:srgbClr val="D6DCE2"/>
      </a:lt2>
      <a:accent1>
        <a:srgbClr val="0076BD"/>
      </a:accent1>
      <a:accent2>
        <a:srgbClr val="00A8BD"/>
      </a:accent2>
      <a:accent3>
        <a:srgbClr val="DEB67E"/>
      </a:accent3>
      <a:accent4>
        <a:srgbClr val="567290"/>
      </a:accent4>
      <a:accent5>
        <a:srgbClr val="03BB9C"/>
      </a:accent5>
      <a:accent6>
        <a:srgbClr val="FF8C00"/>
      </a:accent6>
      <a:hlink>
        <a:srgbClr val="0076BD"/>
      </a:hlink>
      <a:folHlink>
        <a:srgbClr val="5858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AE5BA10B3B847B729754CF3533B74" ma:contentTypeVersion="9" ma:contentTypeDescription="Crée un document." ma:contentTypeScope="" ma:versionID="77be7f33e75f7fc118a291e02ebc04bb">
  <xsd:schema xmlns:xsd="http://www.w3.org/2001/XMLSchema" xmlns:xs="http://www.w3.org/2001/XMLSchema" xmlns:p="http://schemas.microsoft.com/office/2006/metadata/properties" xmlns:ns2="7786d868-9b28-45f8-b651-852514255b38" xmlns:ns3="a085c26d-7e88-4812-9805-8aa9ddb3fed8" targetNamespace="http://schemas.microsoft.com/office/2006/metadata/properties" ma:root="true" ma:fieldsID="ea830c2c28de60c809b01d18a219f5ee" ns2:_="" ns3:_="">
    <xsd:import namespace="7786d868-9b28-45f8-b651-852514255b38"/>
    <xsd:import namespace="a085c26d-7e88-4812-9805-8aa9ddb3fe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86d868-9b28-45f8-b651-852514255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5c26d-7e88-4812-9805-8aa9ddb3fed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DBF360-C35C-4DD6-8B6F-9DA22A786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86d868-9b28-45f8-b651-852514255b38"/>
    <ds:schemaRef ds:uri="a085c26d-7e88-4812-9805-8aa9ddb3fe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B3E5A8-F694-473C-9AFD-96890E7EE5B4}">
  <ds:schemaRefs>
    <ds:schemaRef ds:uri="http://schemas.microsoft.com/sharepoint/v3/contenttype/forms"/>
  </ds:schemaRefs>
</ds:datastoreItem>
</file>

<file path=customXml/itemProps3.xml><?xml version="1.0" encoding="utf-8"?>
<ds:datastoreItem xmlns:ds="http://schemas.openxmlformats.org/officeDocument/2006/customXml" ds:itemID="{1704EB36-BF7D-42D0-B26D-D388D66DF0A7}">
  <ds:schemaRefs>
    <ds:schemaRef ds:uri="7786d868-9b28-45f8-b651-852514255b38"/>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a085c26d-7e88-4812-9805-8aa9ddb3fed8"/>
  </ds:schemaRefs>
</ds:datastoreItem>
</file>

<file path=docProps/app.xml><?xml version="1.0" encoding="utf-8"?>
<Properties xmlns="http://schemas.openxmlformats.org/officeDocument/2006/extended-properties" xmlns:vt="http://schemas.openxmlformats.org/officeDocument/2006/docPropsVTypes">
  <TotalTime>0</TotalTime>
  <Words>1195</Words>
  <Application>Microsoft Office PowerPoint</Application>
  <PresentationFormat>Personnalisé</PresentationFormat>
  <Paragraphs>76</Paragraphs>
  <Slides>3</Slides>
  <Notes>3</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Simple Light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Roland Nogaret</dc:creator>
  <cp:lastModifiedBy>Renaud VELTER</cp:lastModifiedBy>
  <cp:revision>9</cp:revision>
  <cp:lastPrinted>2020-07-28T12:37:46Z</cp:lastPrinted>
  <dcterms:modified xsi:type="dcterms:W3CDTF">2020-12-29T08:51:22Z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0x010100FA6AE5BA10B3B847B729754CF3533B74</vt:lpwstr>
  </property>
</Properties>
</file>