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59" r:id="rId7"/>
    <p:sldId id="262" r:id="rId8"/>
    <p:sldId id="265" r:id="rId9"/>
    <p:sldId id="261" r:id="rId10"/>
    <p:sldId id="260" r:id="rId11"/>
    <p:sldId id="263" r:id="rId1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BE93E-86DA-4D44-87ED-D55AB1EBF362}" v="23" dt="2021-01-22T11:36:24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8" d="100"/>
          <a:sy n="38" d="100"/>
        </p:scale>
        <p:origin x="2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èle AUDEBERT" userId="8a038fd3-8ab5-4e95-b1a1-ea00c11416c8" providerId="ADAL" clId="{F3FBE93E-86DA-4D44-87ED-D55AB1EBF362}"/>
    <pc:docChg chg="undo custSel mod addSld modSld sldOrd">
      <pc:chgData name="Adèle AUDEBERT" userId="8a038fd3-8ab5-4e95-b1a1-ea00c11416c8" providerId="ADAL" clId="{F3FBE93E-86DA-4D44-87ED-D55AB1EBF362}" dt="2021-01-22T13:03:00.489" v="2769" actId="113"/>
      <pc:docMkLst>
        <pc:docMk/>
      </pc:docMkLst>
      <pc:sldChg chg="addSp delSp modSp mod">
        <pc:chgData name="Adèle AUDEBERT" userId="8a038fd3-8ab5-4e95-b1a1-ea00c11416c8" providerId="ADAL" clId="{F3FBE93E-86DA-4D44-87ED-D55AB1EBF362}" dt="2021-01-22T13:00:20.369" v="2757" actId="207"/>
        <pc:sldMkLst>
          <pc:docMk/>
          <pc:sldMk cId="2467867336" sldId="256"/>
        </pc:sldMkLst>
        <pc:spChg chg="add del mod">
          <ac:chgData name="Adèle AUDEBERT" userId="8a038fd3-8ab5-4e95-b1a1-ea00c11416c8" providerId="ADAL" clId="{F3FBE93E-86DA-4D44-87ED-D55AB1EBF362}" dt="2021-01-15T10:51:35.844" v="2"/>
          <ac:spMkLst>
            <pc:docMk/>
            <pc:sldMk cId="2467867336" sldId="256"/>
            <ac:spMk id="2" creationId="{6BC44826-0D2F-4899-8DFD-B637D809ABC7}"/>
          </ac:spMkLst>
        </pc:spChg>
        <pc:spChg chg="add mod">
          <ac:chgData name="Adèle AUDEBERT" userId="8a038fd3-8ab5-4e95-b1a1-ea00c11416c8" providerId="ADAL" clId="{F3FBE93E-86DA-4D44-87ED-D55AB1EBF362}" dt="2021-01-22T13:00:20.369" v="2757" actId="207"/>
          <ac:spMkLst>
            <pc:docMk/>
            <pc:sldMk cId="2467867336" sldId="256"/>
            <ac:spMk id="2" creationId="{97D5849D-5DB5-44BD-B735-1B321CF56816}"/>
          </ac:spMkLst>
        </pc:spChg>
        <pc:spChg chg="add del mod">
          <ac:chgData name="Adèle AUDEBERT" userId="8a038fd3-8ab5-4e95-b1a1-ea00c11416c8" providerId="ADAL" clId="{F3FBE93E-86DA-4D44-87ED-D55AB1EBF362}" dt="2021-01-22T11:37:00.623" v="2494"/>
          <ac:spMkLst>
            <pc:docMk/>
            <pc:sldMk cId="2467867336" sldId="256"/>
            <ac:spMk id="3" creationId="{5C1F7355-6902-49E3-B80C-52063FAE707F}"/>
          </ac:spMkLst>
        </pc:spChg>
        <pc:spChg chg="mod">
          <ac:chgData name="Adèle AUDEBERT" userId="8a038fd3-8ab5-4e95-b1a1-ea00c11416c8" providerId="ADAL" clId="{F3FBE93E-86DA-4D44-87ED-D55AB1EBF362}" dt="2021-01-15T12:54:30.432" v="66" actId="1076"/>
          <ac:spMkLst>
            <pc:docMk/>
            <pc:sldMk cId="2467867336" sldId="256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15T12:54:41.764" v="67" actId="14100"/>
          <ac:spMkLst>
            <pc:docMk/>
            <pc:sldMk cId="2467867336" sldId="256"/>
            <ac:spMk id="7" creationId="{E603EFC4-10F3-49E6-9452-EDE195DFA1F0}"/>
          </ac:spMkLst>
        </pc:spChg>
      </pc:sldChg>
      <pc:sldChg chg="addSp modSp mod">
        <pc:chgData name="Adèle AUDEBERT" userId="8a038fd3-8ab5-4e95-b1a1-ea00c11416c8" providerId="ADAL" clId="{F3FBE93E-86DA-4D44-87ED-D55AB1EBF362}" dt="2021-01-22T11:23:42.093" v="2325" actId="20577"/>
        <pc:sldMkLst>
          <pc:docMk/>
          <pc:sldMk cId="4283299075" sldId="257"/>
        </pc:sldMkLst>
        <pc:spChg chg="mod">
          <ac:chgData name="Adèle AUDEBERT" userId="8a038fd3-8ab5-4e95-b1a1-ea00c11416c8" providerId="ADAL" clId="{F3FBE93E-86DA-4D44-87ED-D55AB1EBF362}" dt="2021-01-15T16:02:14.712" v="1030" actId="113"/>
          <ac:spMkLst>
            <pc:docMk/>
            <pc:sldMk cId="4283299075" sldId="257"/>
            <ac:spMk id="2" creationId="{A77FAF0B-05C1-4447-B0AF-0D29F21435F0}"/>
          </ac:spMkLst>
        </pc:spChg>
        <pc:spChg chg="mod">
          <ac:chgData name="Adèle AUDEBERT" userId="8a038fd3-8ab5-4e95-b1a1-ea00c11416c8" providerId="ADAL" clId="{F3FBE93E-86DA-4D44-87ED-D55AB1EBF362}" dt="2021-01-22T08:29:54.547" v="1189" actId="403"/>
          <ac:spMkLst>
            <pc:docMk/>
            <pc:sldMk cId="4283299075" sldId="257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15T16:02:21.803" v="1032" actId="14100"/>
          <ac:spMkLst>
            <pc:docMk/>
            <pc:sldMk cId="4283299075" sldId="257"/>
            <ac:spMk id="11" creationId="{DDDF4B3A-0373-4204-9A54-DC99BD4C5AFF}"/>
          </ac:spMkLst>
        </pc:spChg>
        <pc:spChg chg="mod">
          <ac:chgData name="Adèle AUDEBERT" userId="8a038fd3-8ab5-4e95-b1a1-ea00c11416c8" providerId="ADAL" clId="{F3FBE93E-86DA-4D44-87ED-D55AB1EBF362}" dt="2021-01-15T16:02:25.533" v="1033" actId="113"/>
          <ac:spMkLst>
            <pc:docMk/>
            <pc:sldMk cId="4283299075" sldId="257"/>
            <ac:spMk id="13" creationId="{C9366F84-5205-4E0B-8F19-0B4A3EE62CD8}"/>
          </ac:spMkLst>
        </pc:spChg>
        <pc:spChg chg="add mod">
          <ac:chgData name="Adèle AUDEBERT" userId="8a038fd3-8ab5-4e95-b1a1-ea00c11416c8" providerId="ADAL" clId="{F3FBE93E-86DA-4D44-87ED-D55AB1EBF362}" dt="2021-01-22T11:19:23.947" v="2310" actId="20577"/>
          <ac:spMkLst>
            <pc:docMk/>
            <pc:sldMk cId="4283299075" sldId="257"/>
            <ac:spMk id="16" creationId="{D251BCF8-01B9-4FF7-B9C6-36CD9396C538}"/>
          </ac:spMkLst>
        </pc:spChg>
        <pc:spChg chg="add mod">
          <ac:chgData name="Adèle AUDEBERT" userId="8a038fd3-8ab5-4e95-b1a1-ea00c11416c8" providerId="ADAL" clId="{F3FBE93E-86DA-4D44-87ED-D55AB1EBF362}" dt="2021-01-22T11:20:14.506" v="2312" actId="20577"/>
          <ac:spMkLst>
            <pc:docMk/>
            <pc:sldMk cId="4283299075" sldId="257"/>
            <ac:spMk id="17" creationId="{9DC5C679-87C5-4613-881E-B3A417E65ACD}"/>
          </ac:spMkLst>
        </pc:spChg>
        <pc:spChg chg="add mod">
          <ac:chgData name="Adèle AUDEBERT" userId="8a038fd3-8ab5-4e95-b1a1-ea00c11416c8" providerId="ADAL" clId="{F3FBE93E-86DA-4D44-87ED-D55AB1EBF362}" dt="2021-01-22T11:23:42.093" v="2325" actId="20577"/>
          <ac:spMkLst>
            <pc:docMk/>
            <pc:sldMk cId="4283299075" sldId="257"/>
            <ac:spMk id="19" creationId="{84DDEF14-5ACD-44F7-9A6C-A758C92B18CC}"/>
          </ac:spMkLst>
        </pc:spChg>
        <pc:picChg chg="mod">
          <ac:chgData name="Adèle AUDEBERT" userId="8a038fd3-8ab5-4e95-b1a1-ea00c11416c8" providerId="ADAL" clId="{F3FBE93E-86DA-4D44-87ED-D55AB1EBF362}" dt="2021-01-22T11:18:31.297" v="2302" actId="1076"/>
          <ac:picMkLst>
            <pc:docMk/>
            <pc:sldMk cId="4283299075" sldId="257"/>
            <ac:picMk id="8" creationId="{E91F89AA-7179-42C8-9349-15D38582C002}"/>
          </ac:picMkLst>
        </pc:picChg>
        <pc:picChg chg="mod">
          <ac:chgData name="Adèle AUDEBERT" userId="8a038fd3-8ab5-4e95-b1a1-ea00c11416c8" providerId="ADAL" clId="{F3FBE93E-86DA-4D44-87ED-D55AB1EBF362}" dt="2021-01-15T16:01:57.585" v="1028" actId="1076"/>
          <ac:picMkLst>
            <pc:docMk/>
            <pc:sldMk cId="4283299075" sldId="257"/>
            <ac:picMk id="14" creationId="{BE9BBEDE-41B4-438E-AAE9-C70746969B6E}"/>
          </ac:picMkLst>
        </pc:picChg>
        <pc:picChg chg="mod">
          <ac:chgData name="Adèle AUDEBERT" userId="8a038fd3-8ab5-4e95-b1a1-ea00c11416c8" providerId="ADAL" clId="{F3FBE93E-86DA-4D44-87ED-D55AB1EBF362}" dt="2021-01-15T16:01:55.127" v="1027" actId="1076"/>
          <ac:picMkLst>
            <pc:docMk/>
            <pc:sldMk cId="4283299075" sldId="257"/>
            <ac:picMk id="15" creationId="{40E5B1F9-EC95-4D96-AFD1-02D1CF21237E}"/>
          </ac:picMkLst>
        </pc:picChg>
      </pc:sldChg>
      <pc:sldChg chg="addSp modSp mod">
        <pc:chgData name="Adèle AUDEBERT" userId="8a038fd3-8ab5-4e95-b1a1-ea00c11416c8" providerId="ADAL" clId="{F3FBE93E-86DA-4D44-87ED-D55AB1EBF362}" dt="2021-01-22T11:25:16.920" v="2335" actId="20577"/>
        <pc:sldMkLst>
          <pc:docMk/>
          <pc:sldMk cId="387675948" sldId="258"/>
        </pc:sldMkLst>
        <pc:spChg chg="add mod">
          <ac:chgData name="Adèle AUDEBERT" userId="8a038fd3-8ab5-4e95-b1a1-ea00c11416c8" providerId="ADAL" clId="{F3FBE93E-86DA-4D44-87ED-D55AB1EBF362}" dt="2021-01-22T11:24:14.392" v="2329" actId="20577"/>
          <ac:spMkLst>
            <pc:docMk/>
            <pc:sldMk cId="387675948" sldId="258"/>
            <ac:spMk id="2" creationId="{103FB17F-C782-4B84-BC34-F586D100E8FD}"/>
          </ac:spMkLst>
        </pc:spChg>
        <pc:spChg chg="add mod">
          <ac:chgData name="Adèle AUDEBERT" userId="8a038fd3-8ab5-4e95-b1a1-ea00c11416c8" providerId="ADAL" clId="{F3FBE93E-86DA-4D44-87ED-D55AB1EBF362}" dt="2021-01-22T11:24:59.393" v="2331" actId="20577"/>
          <ac:spMkLst>
            <pc:docMk/>
            <pc:sldMk cId="387675948" sldId="258"/>
            <ac:spMk id="3" creationId="{7A0461F7-6E6F-42A7-9A93-BCBAB52FEBE1}"/>
          </ac:spMkLst>
        </pc:spChg>
        <pc:spChg chg="mod">
          <ac:chgData name="Adèle AUDEBERT" userId="8a038fd3-8ab5-4e95-b1a1-ea00c11416c8" providerId="ADAL" clId="{F3FBE93E-86DA-4D44-87ED-D55AB1EBF362}" dt="2021-01-22T08:30:07.049" v="1191" actId="403"/>
          <ac:spMkLst>
            <pc:docMk/>
            <pc:sldMk cId="387675948" sldId="258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15T16:02:41.986" v="1035" actId="113"/>
          <ac:spMkLst>
            <pc:docMk/>
            <pc:sldMk cId="387675948" sldId="258"/>
            <ac:spMk id="8" creationId="{2141C2CB-1FB5-4947-B512-50412BC95FB4}"/>
          </ac:spMkLst>
        </pc:spChg>
        <pc:spChg chg="mod">
          <ac:chgData name="Adèle AUDEBERT" userId="8a038fd3-8ab5-4e95-b1a1-ea00c11416c8" providerId="ADAL" clId="{F3FBE93E-86DA-4D44-87ED-D55AB1EBF362}" dt="2021-01-15T16:02:51.910" v="1039" actId="403"/>
          <ac:spMkLst>
            <pc:docMk/>
            <pc:sldMk cId="387675948" sldId="258"/>
            <ac:spMk id="10" creationId="{12B936C6-3B97-46F3-97B2-2DE1B15C9B0C}"/>
          </ac:spMkLst>
        </pc:spChg>
        <pc:spChg chg="mod">
          <ac:chgData name="Adèle AUDEBERT" userId="8a038fd3-8ab5-4e95-b1a1-ea00c11416c8" providerId="ADAL" clId="{F3FBE93E-86DA-4D44-87ED-D55AB1EBF362}" dt="2021-01-15T16:03:03.155" v="1042" actId="14100"/>
          <ac:spMkLst>
            <pc:docMk/>
            <pc:sldMk cId="387675948" sldId="258"/>
            <ac:spMk id="13" creationId="{C71061ED-687F-4284-807E-898B2409817C}"/>
          </ac:spMkLst>
        </pc:spChg>
        <pc:spChg chg="add mod">
          <ac:chgData name="Adèle AUDEBERT" userId="8a038fd3-8ab5-4e95-b1a1-ea00c11416c8" providerId="ADAL" clId="{F3FBE93E-86DA-4D44-87ED-D55AB1EBF362}" dt="2021-01-22T11:25:16.920" v="2335" actId="20577"/>
          <ac:spMkLst>
            <pc:docMk/>
            <pc:sldMk cId="387675948" sldId="258"/>
            <ac:spMk id="16" creationId="{FDE3FC54-DBB5-43CC-81EE-D7EBF8233D2E}"/>
          </ac:spMkLst>
        </pc:spChg>
        <pc:picChg chg="mod">
          <ac:chgData name="Adèle AUDEBERT" userId="8a038fd3-8ab5-4e95-b1a1-ea00c11416c8" providerId="ADAL" clId="{F3FBE93E-86DA-4D44-87ED-D55AB1EBF362}" dt="2021-01-15T16:02:44.729" v="1036" actId="1076"/>
          <ac:picMkLst>
            <pc:docMk/>
            <pc:sldMk cId="387675948" sldId="258"/>
            <ac:picMk id="7" creationId="{269A04D7-63BC-4B94-A033-F5F51D4F1A99}"/>
          </ac:picMkLst>
        </pc:picChg>
        <pc:picChg chg="mod">
          <ac:chgData name="Adèle AUDEBERT" userId="8a038fd3-8ab5-4e95-b1a1-ea00c11416c8" providerId="ADAL" clId="{F3FBE93E-86DA-4D44-87ED-D55AB1EBF362}" dt="2021-01-15T16:02:47.599" v="1037" actId="1076"/>
          <ac:picMkLst>
            <pc:docMk/>
            <pc:sldMk cId="387675948" sldId="258"/>
            <ac:picMk id="9" creationId="{B4592189-20D8-477E-8E36-F6055BA5EBED}"/>
          </ac:picMkLst>
        </pc:picChg>
        <pc:picChg chg="mod">
          <ac:chgData name="Adèle AUDEBERT" userId="8a038fd3-8ab5-4e95-b1a1-ea00c11416c8" providerId="ADAL" clId="{F3FBE93E-86DA-4D44-87ED-D55AB1EBF362}" dt="2021-01-15T16:03:14.140" v="1044" actId="1076"/>
          <ac:picMkLst>
            <pc:docMk/>
            <pc:sldMk cId="387675948" sldId="258"/>
            <ac:picMk id="14" creationId="{58551964-5F29-4F97-94BD-6A30AD7A9CAA}"/>
          </ac:picMkLst>
        </pc:picChg>
        <pc:picChg chg="mod">
          <ac:chgData name="Adèle AUDEBERT" userId="8a038fd3-8ab5-4e95-b1a1-ea00c11416c8" providerId="ADAL" clId="{F3FBE93E-86DA-4D44-87ED-D55AB1EBF362}" dt="2021-01-15T16:03:16.230" v="1045" actId="1076"/>
          <ac:picMkLst>
            <pc:docMk/>
            <pc:sldMk cId="387675948" sldId="258"/>
            <ac:picMk id="15" creationId="{4E5FFAE3-6E2C-4E4D-A24A-88AA05E4379E}"/>
          </ac:picMkLst>
        </pc:picChg>
      </pc:sldChg>
      <pc:sldChg chg="addSp modSp mod">
        <pc:chgData name="Adèle AUDEBERT" userId="8a038fd3-8ab5-4e95-b1a1-ea00c11416c8" providerId="ADAL" clId="{F3FBE93E-86DA-4D44-87ED-D55AB1EBF362}" dt="2021-01-22T11:28:27.221" v="2347" actId="20577"/>
        <pc:sldMkLst>
          <pc:docMk/>
          <pc:sldMk cId="2131457241" sldId="259"/>
        </pc:sldMkLst>
        <pc:spChg chg="mod">
          <ac:chgData name="Adèle AUDEBERT" userId="8a038fd3-8ab5-4e95-b1a1-ea00c11416c8" providerId="ADAL" clId="{F3FBE93E-86DA-4D44-87ED-D55AB1EBF362}" dt="2021-01-22T08:30:36.919" v="1224" actId="403"/>
          <ac:spMkLst>
            <pc:docMk/>
            <pc:sldMk cId="2131457241" sldId="259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15T16:03:22.919" v="1047" actId="403"/>
          <ac:spMkLst>
            <pc:docMk/>
            <pc:sldMk cId="2131457241" sldId="259"/>
            <ac:spMk id="8" creationId="{7769DC65-C73B-4C16-A332-34AE55AFF0B8}"/>
          </ac:spMkLst>
        </pc:spChg>
        <pc:spChg chg="mod">
          <ac:chgData name="Adèle AUDEBERT" userId="8a038fd3-8ab5-4e95-b1a1-ea00c11416c8" providerId="ADAL" clId="{F3FBE93E-86DA-4D44-87ED-D55AB1EBF362}" dt="2021-01-15T16:03:31.960" v="1049" actId="403"/>
          <ac:spMkLst>
            <pc:docMk/>
            <pc:sldMk cId="2131457241" sldId="259"/>
            <ac:spMk id="11" creationId="{6F7868C2-43B3-4482-A901-04850BC2C91D}"/>
          </ac:spMkLst>
        </pc:spChg>
        <pc:spChg chg="mod">
          <ac:chgData name="Adèle AUDEBERT" userId="8a038fd3-8ab5-4e95-b1a1-ea00c11416c8" providerId="ADAL" clId="{F3FBE93E-86DA-4D44-87ED-D55AB1EBF362}" dt="2021-01-15T16:03:37.162" v="1051" actId="403"/>
          <ac:spMkLst>
            <pc:docMk/>
            <pc:sldMk cId="2131457241" sldId="259"/>
            <ac:spMk id="13" creationId="{744C38CB-6E93-41FF-8CF9-C4E6C58B7B9D}"/>
          </ac:spMkLst>
        </pc:spChg>
        <pc:spChg chg="add mod">
          <ac:chgData name="Adèle AUDEBERT" userId="8a038fd3-8ab5-4e95-b1a1-ea00c11416c8" providerId="ADAL" clId="{F3FBE93E-86DA-4D44-87ED-D55AB1EBF362}" dt="2021-01-22T11:26:02.387" v="2337" actId="20577"/>
          <ac:spMkLst>
            <pc:docMk/>
            <pc:sldMk cId="2131457241" sldId="259"/>
            <ac:spMk id="16" creationId="{EA1D7A83-5D97-4312-A6CD-BEF6C4A446FB}"/>
          </ac:spMkLst>
        </pc:spChg>
        <pc:spChg chg="add mod">
          <ac:chgData name="Adèle AUDEBERT" userId="8a038fd3-8ab5-4e95-b1a1-ea00c11416c8" providerId="ADAL" clId="{F3FBE93E-86DA-4D44-87ED-D55AB1EBF362}" dt="2021-01-22T11:26:43.977" v="2341" actId="20577"/>
          <ac:spMkLst>
            <pc:docMk/>
            <pc:sldMk cId="2131457241" sldId="259"/>
            <ac:spMk id="17" creationId="{84B1B745-5DC8-426C-927D-60E155E7C0ED}"/>
          </ac:spMkLst>
        </pc:spChg>
        <pc:spChg chg="add mod">
          <ac:chgData name="Adèle AUDEBERT" userId="8a038fd3-8ab5-4e95-b1a1-ea00c11416c8" providerId="ADAL" clId="{F3FBE93E-86DA-4D44-87ED-D55AB1EBF362}" dt="2021-01-22T11:28:27.221" v="2347" actId="20577"/>
          <ac:spMkLst>
            <pc:docMk/>
            <pc:sldMk cId="2131457241" sldId="259"/>
            <ac:spMk id="18" creationId="{BBEEF48C-C316-4D89-8D84-09156E8F367D}"/>
          </ac:spMkLst>
        </pc:spChg>
      </pc:sldChg>
      <pc:sldChg chg="addSp modSp mod">
        <pc:chgData name="Adèle AUDEBERT" userId="8a038fd3-8ab5-4e95-b1a1-ea00c11416c8" providerId="ADAL" clId="{F3FBE93E-86DA-4D44-87ED-D55AB1EBF362}" dt="2021-01-22T11:32:47.609" v="2408" actId="20577"/>
        <pc:sldMkLst>
          <pc:docMk/>
          <pc:sldMk cId="1742629897" sldId="260"/>
        </pc:sldMkLst>
        <pc:spChg chg="mod">
          <ac:chgData name="Adèle AUDEBERT" userId="8a038fd3-8ab5-4e95-b1a1-ea00c11416c8" providerId="ADAL" clId="{F3FBE93E-86DA-4D44-87ED-D55AB1EBF362}" dt="2021-01-22T08:32:02.312" v="1282" actId="403"/>
          <ac:spMkLst>
            <pc:docMk/>
            <pc:sldMk cId="1742629897" sldId="260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22T10:02:56.554" v="1973" actId="1076"/>
          <ac:spMkLst>
            <pc:docMk/>
            <pc:sldMk cId="1742629897" sldId="260"/>
            <ac:spMk id="8" creationId="{051BF022-DD33-4F97-B152-876DA985D0B3}"/>
          </ac:spMkLst>
        </pc:spChg>
        <pc:spChg chg="mod">
          <ac:chgData name="Adèle AUDEBERT" userId="8a038fd3-8ab5-4e95-b1a1-ea00c11416c8" providerId="ADAL" clId="{F3FBE93E-86DA-4D44-87ED-D55AB1EBF362}" dt="2021-01-15T16:05:29.849" v="1081" actId="20577"/>
          <ac:spMkLst>
            <pc:docMk/>
            <pc:sldMk cId="1742629897" sldId="260"/>
            <ac:spMk id="10" creationId="{BD2879AC-2B0B-4F9A-AF2D-D8EA8A3B1B55}"/>
          </ac:spMkLst>
        </pc:spChg>
        <pc:spChg chg="mod">
          <ac:chgData name="Adèle AUDEBERT" userId="8a038fd3-8ab5-4e95-b1a1-ea00c11416c8" providerId="ADAL" clId="{F3FBE93E-86DA-4D44-87ED-D55AB1EBF362}" dt="2021-01-15T16:05:35.115" v="1083" actId="113"/>
          <ac:spMkLst>
            <pc:docMk/>
            <pc:sldMk cId="1742629897" sldId="260"/>
            <ac:spMk id="13" creationId="{6B459070-5539-4F8D-8371-76D16F553C6B}"/>
          </ac:spMkLst>
        </pc:spChg>
        <pc:spChg chg="add mod">
          <ac:chgData name="Adèle AUDEBERT" userId="8a038fd3-8ab5-4e95-b1a1-ea00c11416c8" providerId="ADAL" clId="{F3FBE93E-86DA-4D44-87ED-D55AB1EBF362}" dt="2021-01-22T11:32:47.609" v="2408" actId="20577"/>
          <ac:spMkLst>
            <pc:docMk/>
            <pc:sldMk cId="1742629897" sldId="260"/>
            <ac:spMk id="16" creationId="{B2CB25C8-1337-44BA-AF11-4318881ACDC5}"/>
          </ac:spMkLst>
        </pc:spChg>
        <pc:spChg chg="add mod">
          <ac:chgData name="Adèle AUDEBERT" userId="8a038fd3-8ab5-4e95-b1a1-ea00c11416c8" providerId="ADAL" clId="{F3FBE93E-86DA-4D44-87ED-D55AB1EBF362}" dt="2021-01-22T10:23:59.753" v="2191" actId="20577"/>
          <ac:spMkLst>
            <pc:docMk/>
            <pc:sldMk cId="1742629897" sldId="260"/>
            <ac:spMk id="17" creationId="{8163853B-0CBC-44D2-A277-AA754AD6E961}"/>
          </ac:spMkLst>
        </pc:spChg>
        <pc:spChg chg="add mod">
          <ac:chgData name="Adèle AUDEBERT" userId="8a038fd3-8ab5-4e95-b1a1-ea00c11416c8" providerId="ADAL" clId="{F3FBE93E-86DA-4D44-87ED-D55AB1EBF362}" dt="2021-01-22T10:25:04.189" v="2253" actId="1076"/>
          <ac:spMkLst>
            <pc:docMk/>
            <pc:sldMk cId="1742629897" sldId="260"/>
            <ac:spMk id="18" creationId="{D5F4FE49-72D0-4DA0-944B-146BCDF9A66E}"/>
          </ac:spMkLst>
        </pc:spChg>
        <pc:picChg chg="mod">
          <ac:chgData name="Adèle AUDEBERT" userId="8a038fd3-8ab5-4e95-b1a1-ea00c11416c8" providerId="ADAL" clId="{F3FBE93E-86DA-4D44-87ED-D55AB1EBF362}" dt="2021-01-22T10:04:28.264" v="2062" actId="1076"/>
          <ac:picMkLst>
            <pc:docMk/>
            <pc:sldMk cId="1742629897" sldId="260"/>
            <ac:picMk id="11" creationId="{93B939EE-5764-4A53-86D1-A463697A6FF7}"/>
          </ac:picMkLst>
        </pc:picChg>
      </pc:sldChg>
      <pc:sldChg chg="addSp modSp mod">
        <pc:chgData name="Adèle AUDEBERT" userId="8a038fd3-8ab5-4e95-b1a1-ea00c11416c8" providerId="ADAL" clId="{F3FBE93E-86DA-4D44-87ED-D55AB1EBF362}" dt="2021-01-22T11:31:19.546" v="2401" actId="20577"/>
        <pc:sldMkLst>
          <pc:docMk/>
          <pc:sldMk cId="1223247137" sldId="261"/>
        </pc:sldMkLst>
        <pc:spChg chg="mod">
          <ac:chgData name="Adèle AUDEBERT" userId="8a038fd3-8ab5-4e95-b1a1-ea00c11416c8" providerId="ADAL" clId="{F3FBE93E-86DA-4D44-87ED-D55AB1EBF362}" dt="2021-01-22T08:31:47.711" v="1280" actId="14100"/>
          <ac:spMkLst>
            <pc:docMk/>
            <pc:sldMk cId="1223247137" sldId="261"/>
            <ac:spMk id="8" creationId="{FC06F252-01FD-4E55-BEA2-AC505DDCA337}"/>
          </ac:spMkLst>
        </pc:spChg>
        <pc:spChg chg="mod">
          <ac:chgData name="Adèle AUDEBERT" userId="8a038fd3-8ab5-4e95-b1a1-ea00c11416c8" providerId="ADAL" clId="{F3FBE93E-86DA-4D44-87ED-D55AB1EBF362}" dt="2021-01-15T16:04:07.904" v="1059" actId="403"/>
          <ac:spMkLst>
            <pc:docMk/>
            <pc:sldMk cId="1223247137" sldId="261"/>
            <ac:spMk id="10" creationId="{CFEB30E7-3D67-461E-A4F3-1A527A65978D}"/>
          </ac:spMkLst>
        </pc:spChg>
        <pc:spChg chg="mod">
          <ac:chgData name="Adèle AUDEBERT" userId="8a038fd3-8ab5-4e95-b1a1-ea00c11416c8" providerId="ADAL" clId="{F3FBE93E-86DA-4D44-87ED-D55AB1EBF362}" dt="2021-01-15T16:04:37.447" v="1064" actId="14100"/>
          <ac:spMkLst>
            <pc:docMk/>
            <pc:sldMk cId="1223247137" sldId="261"/>
            <ac:spMk id="12" creationId="{9ED88BB4-8136-4013-A690-FC507E4D2ED3}"/>
          </ac:spMkLst>
        </pc:spChg>
        <pc:spChg chg="mod">
          <ac:chgData name="Adèle AUDEBERT" userId="8a038fd3-8ab5-4e95-b1a1-ea00c11416c8" providerId="ADAL" clId="{F3FBE93E-86DA-4D44-87ED-D55AB1EBF362}" dt="2021-01-15T16:04:52.951" v="1070" actId="403"/>
          <ac:spMkLst>
            <pc:docMk/>
            <pc:sldMk cId="1223247137" sldId="261"/>
            <ac:spMk id="16" creationId="{A7496330-C8B5-4003-B4AE-9079FA676A43}"/>
          </ac:spMkLst>
        </pc:spChg>
        <pc:spChg chg="mod">
          <ac:chgData name="Adèle AUDEBERT" userId="8a038fd3-8ab5-4e95-b1a1-ea00c11416c8" providerId="ADAL" clId="{F3FBE93E-86DA-4D44-87ED-D55AB1EBF362}" dt="2021-01-15T16:05:05.884" v="1074" actId="403"/>
          <ac:spMkLst>
            <pc:docMk/>
            <pc:sldMk cId="1223247137" sldId="261"/>
            <ac:spMk id="18" creationId="{68DAEB62-32E1-4EB0-9EFE-CAD906F0B919}"/>
          </ac:spMkLst>
        </pc:spChg>
        <pc:spChg chg="add mod">
          <ac:chgData name="Adèle AUDEBERT" userId="8a038fd3-8ab5-4e95-b1a1-ea00c11416c8" providerId="ADAL" clId="{F3FBE93E-86DA-4D44-87ED-D55AB1EBF362}" dt="2021-01-22T11:31:19.546" v="2401" actId="20577"/>
          <ac:spMkLst>
            <pc:docMk/>
            <pc:sldMk cId="1223247137" sldId="261"/>
            <ac:spMk id="21" creationId="{D3A782BA-2A79-4AE4-9309-DAB008357841}"/>
          </ac:spMkLst>
        </pc:spChg>
        <pc:spChg chg="add mod">
          <ac:chgData name="Adèle AUDEBERT" userId="8a038fd3-8ab5-4e95-b1a1-ea00c11416c8" providerId="ADAL" clId="{F3FBE93E-86DA-4D44-87ED-D55AB1EBF362}" dt="2021-01-22T10:01:17.834" v="1771" actId="1076"/>
          <ac:spMkLst>
            <pc:docMk/>
            <pc:sldMk cId="1223247137" sldId="261"/>
            <ac:spMk id="22" creationId="{FB665FB0-8EC5-4964-AEA6-49F7A6A2A996}"/>
          </ac:spMkLst>
        </pc:spChg>
        <pc:spChg chg="add mod">
          <ac:chgData name="Adèle AUDEBERT" userId="8a038fd3-8ab5-4e95-b1a1-ea00c11416c8" providerId="ADAL" clId="{F3FBE93E-86DA-4D44-87ED-D55AB1EBF362}" dt="2021-01-22T10:01:50.819" v="1865" actId="1076"/>
          <ac:spMkLst>
            <pc:docMk/>
            <pc:sldMk cId="1223247137" sldId="261"/>
            <ac:spMk id="23" creationId="{E20253F6-18EE-45EA-96EB-B9DBEE2F4F8C}"/>
          </ac:spMkLst>
        </pc:spChg>
        <pc:spChg chg="add mod">
          <ac:chgData name="Adèle AUDEBERT" userId="8a038fd3-8ab5-4e95-b1a1-ea00c11416c8" providerId="ADAL" clId="{F3FBE93E-86DA-4D44-87ED-D55AB1EBF362}" dt="2021-01-22T10:02:40.621" v="1971" actId="20577"/>
          <ac:spMkLst>
            <pc:docMk/>
            <pc:sldMk cId="1223247137" sldId="261"/>
            <ac:spMk id="24" creationId="{47084522-CE8E-4722-A610-EA62A5C4E11E}"/>
          </ac:spMkLst>
        </pc:spChg>
        <pc:picChg chg="mod">
          <ac:chgData name="Adèle AUDEBERT" userId="8a038fd3-8ab5-4e95-b1a1-ea00c11416c8" providerId="ADAL" clId="{F3FBE93E-86DA-4D44-87ED-D55AB1EBF362}" dt="2021-01-15T16:04:18.920" v="1061" actId="1076"/>
          <ac:picMkLst>
            <pc:docMk/>
            <pc:sldMk cId="1223247137" sldId="261"/>
            <ac:picMk id="9" creationId="{FC78C22E-040E-4F95-9BA0-62C66731C91A}"/>
          </ac:picMkLst>
        </pc:picChg>
        <pc:picChg chg="mod">
          <ac:chgData name="Adèle AUDEBERT" userId="8a038fd3-8ab5-4e95-b1a1-ea00c11416c8" providerId="ADAL" clId="{F3FBE93E-86DA-4D44-87ED-D55AB1EBF362}" dt="2021-01-15T16:04:14.009" v="1060" actId="1076"/>
          <ac:picMkLst>
            <pc:docMk/>
            <pc:sldMk cId="1223247137" sldId="261"/>
            <ac:picMk id="11" creationId="{261AFFDA-6B8A-43A6-AA63-1BDF4638188A}"/>
          </ac:picMkLst>
        </pc:picChg>
        <pc:picChg chg="mod">
          <ac:chgData name="Adèle AUDEBERT" userId="8a038fd3-8ab5-4e95-b1a1-ea00c11416c8" providerId="ADAL" clId="{F3FBE93E-86DA-4D44-87ED-D55AB1EBF362}" dt="2021-01-15T16:04:46" v="1067" actId="1076"/>
          <ac:picMkLst>
            <pc:docMk/>
            <pc:sldMk cId="1223247137" sldId="261"/>
            <ac:picMk id="13" creationId="{BF647EA8-98D4-48F5-A5EF-5552876E9957}"/>
          </ac:picMkLst>
        </pc:picChg>
        <pc:picChg chg="mod">
          <ac:chgData name="Adèle AUDEBERT" userId="8a038fd3-8ab5-4e95-b1a1-ea00c11416c8" providerId="ADAL" clId="{F3FBE93E-86DA-4D44-87ED-D55AB1EBF362}" dt="2021-01-15T16:04:47.757" v="1068" actId="1076"/>
          <ac:picMkLst>
            <pc:docMk/>
            <pc:sldMk cId="1223247137" sldId="261"/>
            <ac:picMk id="14" creationId="{E0563224-D8FB-40B6-B35E-B2C5F3C58382}"/>
          </ac:picMkLst>
        </pc:picChg>
        <pc:picChg chg="mod">
          <ac:chgData name="Adèle AUDEBERT" userId="8a038fd3-8ab5-4e95-b1a1-ea00c11416c8" providerId="ADAL" clId="{F3FBE93E-86DA-4D44-87ED-D55AB1EBF362}" dt="2021-01-15T16:04:58.473" v="1072" actId="1076"/>
          <ac:picMkLst>
            <pc:docMk/>
            <pc:sldMk cId="1223247137" sldId="261"/>
            <ac:picMk id="15" creationId="{CE6E9372-08AD-4929-A024-C0B4196A7E37}"/>
          </ac:picMkLst>
        </pc:picChg>
        <pc:picChg chg="mod">
          <ac:chgData name="Adèle AUDEBERT" userId="8a038fd3-8ab5-4e95-b1a1-ea00c11416c8" providerId="ADAL" clId="{F3FBE93E-86DA-4D44-87ED-D55AB1EBF362}" dt="2021-01-15T16:04:56.769" v="1071" actId="1076"/>
          <ac:picMkLst>
            <pc:docMk/>
            <pc:sldMk cId="1223247137" sldId="261"/>
            <ac:picMk id="17" creationId="{88E6E7BC-EC13-4FA7-8D2F-69BF3D098C71}"/>
          </ac:picMkLst>
        </pc:picChg>
        <pc:picChg chg="mod">
          <ac:chgData name="Adèle AUDEBERT" userId="8a038fd3-8ab5-4e95-b1a1-ea00c11416c8" providerId="ADAL" clId="{F3FBE93E-86DA-4D44-87ED-D55AB1EBF362}" dt="2021-01-15T16:05:12.445" v="1075" actId="1076"/>
          <ac:picMkLst>
            <pc:docMk/>
            <pc:sldMk cId="1223247137" sldId="261"/>
            <ac:picMk id="19" creationId="{A359CE11-511F-45EC-9DB8-F91F8E172F1B}"/>
          </ac:picMkLst>
        </pc:picChg>
      </pc:sldChg>
      <pc:sldChg chg="addSp modSp mod">
        <pc:chgData name="Adèle AUDEBERT" userId="8a038fd3-8ab5-4e95-b1a1-ea00c11416c8" providerId="ADAL" clId="{F3FBE93E-86DA-4D44-87ED-D55AB1EBF362}" dt="2021-01-22T11:30:24.292" v="2395" actId="20577"/>
        <pc:sldMkLst>
          <pc:docMk/>
          <pc:sldMk cId="2355985347" sldId="262"/>
        </pc:sldMkLst>
        <pc:spChg chg="mod">
          <ac:chgData name="Adèle AUDEBERT" userId="8a038fd3-8ab5-4e95-b1a1-ea00c11416c8" providerId="ADAL" clId="{F3FBE93E-86DA-4D44-87ED-D55AB1EBF362}" dt="2021-01-22T08:30:45.940" v="1226" actId="403"/>
          <ac:spMkLst>
            <pc:docMk/>
            <pc:sldMk cId="2355985347" sldId="262"/>
            <ac:spMk id="5" creationId="{5A1F452F-DF0F-4C67-A9EB-F3B1D75EEC9F}"/>
          </ac:spMkLst>
        </pc:spChg>
        <pc:spChg chg="mod">
          <ac:chgData name="Adèle AUDEBERT" userId="8a038fd3-8ab5-4e95-b1a1-ea00c11416c8" providerId="ADAL" clId="{F3FBE93E-86DA-4D44-87ED-D55AB1EBF362}" dt="2021-01-15T16:03:54.867" v="1055" actId="14100"/>
          <ac:spMkLst>
            <pc:docMk/>
            <pc:sldMk cId="2355985347" sldId="262"/>
            <ac:spMk id="8" creationId="{510BF169-D4E7-4901-822F-45D63D0079CC}"/>
          </ac:spMkLst>
        </pc:spChg>
        <pc:spChg chg="mod">
          <ac:chgData name="Adèle AUDEBERT" userId="8a038fd3-8ab5-4e95-b1a1-ea00c11416c8" providerId="ADAL" clId="{F3FBE93E-86DA-4D44-87ED-D55AB1EBF362}" dt="2021-01-15T16:03:58.891" v="1057" actId="403"/>
          <ac:spMkLst>
            <pc:docMk/>
            <pc:sldMk cId="2355985347" sldId="262"/>
            <ac:spMk id="12" creationId="{23BCD700-AB9E-4EA5-A262-2394C3CC1F13}"/>
          </ac:spMkLst>
        </pc:spChg>
        <pc:spChg chg="add mod">
          <ac:chgData name="Adèle AUDEBERT" userId="8a038fd3-8ab5-4e95-b1a1-ea00c11416c8" providerId="ADAL" clId="{F3FBE93E-86DA-4D44-87ED-D55AB1EBF362}" dt="2021-01-22T11:29:22.819" v="2364" actId="20577"/>
          <ac:spMkLst>
            <pc:docMk/>
            <pc:sldMk cId="2355985347" sldId="262"/>
            <ac:spMk id="14" creationId="{E92400BA-3052-471D-9D5C-031EDD2B1F46}"/>
          </ac:spMkLst>
        </pc:spChg>
        <pc:spChg chg="add mod">
          <ac:chgData name="Adèle AUDEBERT" userId="8a038fd3-8ab5-4e95-b1a1-ea00c11416c8" providerId="ADAL" clId="{F3FBE93E-86DA-4D44-87ED-D55AB1EBF362}" dt="2021-01-22T11:30:24.292" v="2395" actId="20577"/>
          <ac:spMkLst>
            <pc:docMk/>
            <pc:sldMk cId="2355985347" sldId="262"/>
            <ac:spMk id="15" creationId="{227AC675-C5B6-4354-BA26-45A540C15E5A}"/>
          </ac:spMkLst>
        </pc:spChg>
        <pc:picChg chg="mod">
          <ac:chgData name="Adèle AUDEBERT" userId="8a038fd3-8ab5-4e95-b1a1-ea00c11416c8" providerId="ADAL" clId="{F3FBE93E-86DA-4D44-87ED-D55AB1EBF362}" dt="2021-01-22T09:53:17.616" v="1581" actId="1076"/>
          <ac:picMkLst>
            <pc:docMk/>
            <pc:sldMk cId="2355985347" sldId="262"/>
            <ac:picMk id="9" creationId="{EF9868A6-D170-4901-AD3E-3DE6FB5C4446}"/>
          </ac:picMkLst>
        </pc:picChg>
      </pc:sldChg>
      <pc:sldChg chg="addSp delSp modSp add mod ord">
        <pc:chgData name="Adèle AUDEBERT" userId="8a038fd3-8ab5-4e95-b1a1-ea00c11416c8" providerId="ADAL" clId="{F3FBE93E-86DA-4D44-87ED-D55AB1EBF362}" dt="2021-01-22T13:03:00.489" v="2769" actId="113"/>
        <pc:sldMkLst>
          <pc:docMk/>
          <pc:sldMk cId="2173799254" sldId="263"/>
        </pc:sldMkLst>
        <pc:spChg chg="add del mod">
          <ac:chgData name="Adèle AUDEBERT" userId="8a038fd3-8ab5-4e95-b1a1-ea00c11416c8" providerId="ADAL" clId="{F3FBE93E-86DA-4D44-87ED-D55AB1EBF362}" dt="2021-01-22T11:35:21.772" v="2468" actId="478"/>
          <ac:spMkLst>
            <pc:docMk/>
            <pc:sldMk cId="2173799254" sldId="263"/>
            <ac:spMk id="2" creationId="{91FA9032-66CE-43B1-A0FA-9E1B6FE0E1BD}"/>
          </ac:spMkLst>
        </pc:spChg>
        <pc:spChg chg="del mod">
          <ac:chgData name="Adèle AUDEBERT" userId="8a038fd3-8ab5-4e95-b1a1-ea00c11416c8" providerId="ADAL" clId="{F3FBE93E-86DA-4D44-87ED-D55AB1EBF362}" dt="2021-01-22T11:33:37.286" v="2410" actId="478"/>
          <ac:spMkLst>
            <pc:docMk/>
            <pc:sldMk cId="2173799254" sldId="263"/>
            <ac:spMk id="3" creationId="{5C1F7355-6902-49E3-B80C-52063FAE707F}"/>
          </ac:spMkLst>
        </pc:spChg>
        <pc:spChg chg="add del mod">
          <ac:chgData name="Adèle AUDEBERT" userId="8a038fd3-8ab5-4e95-b1a1-ea00c11416c8" providerId="ADAL" clId="{F3FBE93E-86DA-4D44-87ED-D55AB1EBF362}" dt="2021-01-22T11:35:33.211" v="2478"/>
          <ac:spMkLst>
            <pc:docMk/>
            <pc:sldMk cId="2173799254" sldId="263"/>
            <ac:spMk id="9" creationId="{F3DC415D-20CF-4EAE-9DE2-FD56882BD36B}"/>
          </ac:spMkLst>
        </pc:spChg>
        <pc:spChg chg="add del mod">
          <ac:chgData name="Adèle AUDEBERT" userId="8a038fd3-8ab5-4e95-b1a1-ea00c11416c8" providerId="ADAL" clId="{F3FBE93E-86DA-4D44-87ED-D55AB1EBF362}" dt="2021-01-22T11:35:33.213" v="2480"/>
          <ac:spMkLst>
            <pc:docMk/>
            <pc:sldMk cId="2173799254" sldId="263"/>
            <ac:spMk id="11" creationId="{6BB2FFA2-AA6E-4F22-944E-A602C8A3F1DF}"/>
          </ac:spMkLst>
        </pc:spChg>
        <pc:spChg chg="add mod">
          <ac:chgData name="Adèle AUDEBERT" userId="8a038fd3-8ab5-4e95-b1a1-ea00c11416c8" providerId="ADAL" clId="{F3FBE93E-86DA-4D44-87ED-D55AB1EBF362}" dt="2021-01-22T13:03:00.489" v="2769" actId="113"/>
          <ac:spMkLst>
            <pc:docMk/>
            <pc:sldMk cId="2173799254" sldId="263"/>
            <ac:spMk id="12" creationId="{61B8E061-6745-4F15-89B8-F643EB54BA1E}"/>
          </ac:spMkLst>
        </pc:spChg>
      </pc:sldChg>
      <pc:sldChg chg="addSp delSp modSp add mod setBg setClrOvrMap">
        <pc:chgData name="Adèle AUDEBERT" userId="8a038fd3-8ab5-4e95-b1a1-ea00c11416c8" providerId="ADAL" clId="{F3FBE93E-86DA-4D44-87ED-D55AB1EBF362}" dt="2021-01-22T08:28:03.848" v="1157"/>
        <pc:sldMkLst>
          <pc:docMk/>
          <pc:sldMk cId="392327049" sldId="264"/>
        </pc:sldMkLst>
        <pc:spChg chg="del">
          <ac:chgData name="Adèle AUDEBERT" userId="8a038fd3-8ab5-4e95-b1a1-ea00c11416c8" providerId="ADAL" clId="{F3FBE93E-86DA-4D44-87ED-D55AB1EBF362}" dt="2021-01-22T08:22:51.240" v="1089" actId="478"/>
          <ac:spMkLst>
            <pc:docMk/>
            <pc:sldMk cId="392327049" sldId="264"/>
            <ac:spMk id="3" creationId="{5C1F7355-6902-49E3-B80C-52063FAE707F}"/>
          </ac:spMkLst>
        </pc:spChg>
        <pc:spChg chg="del mod">
          <ac:chgData name="Adèle AUDEBERT" userId="8a038fd3-8ab5-4e95-b1a1-ea00c11416c8" providerId="ADAL" clId="{F3FBE93E-86DA-4D44-87ED-D55AB1EBF362}" dt="2021-01-22T08:24:49.119" v="1093" actId="478"/>
          <ac:spMkLst>
            <pc:docMk/>
            <pc:sldMk cId="392327049" sldId="264"/>
            <ac:spMk id="5" creationId="{5A1F452F-DF0F-4C67-A9EB-F3B1D75EEC9F}"/>
          </ac:spMkLst>
        </pc:spChg>
        <pc:spChg chg="del">
          <ac:chgData name="Adèle AUDEBERT" userId="8a038fd3-8ab5-4e95-b1a1-ea00c11416c8" providerId="ADAL" clId="{F3FBE93E-86DA-4D44-87ED-D55AB1EBF362}" dt="2021-01-22T08:24:50.771" v="1094" actId="478"/>
          <ac:spMkLst>
            <pc:docMk/>
            <pc:sldMk cId="392327049" sldId="264"/>
            <ac:spMk id="7" creationId="{E603EFC4-10F3-49E6-9452-EDE195DFA1F0}"/>
          </ac:spMkLst>
        </pc:spChg>
        <pc:spChg chg="add mod">
          <ac:chgData name="Adèle AUDEBERT" userId="8a038fd3-8ab5-4e95-b1a1-ea00c11416c8" providerId="ADAL" clId="{F3FBE93E-86DA-4D44-87ED-D55AB1EBF362}" dt="2021-01-22T08:27:54.041" v="1156" actId="1076"/>
          <ac:spMkLst>
            <pc:docMk/>
            <pc:sldMk cId="392327049" sldId="264"/>
            <ac:spMk id="8" creationId="{4069BE7C-17D5-4C70-8F0A-5766F742DD26}"/>
          </ac:spMkLst>
        </pc:spChg>
        <pc:spChg chg="add del">
          <ac:chgData name="Adèle AUDEBERT" userId="8a038fd3-8ab5-4e95-b1a1-ea00c11416c8" providerId="ADAL" clId="{F3FBE93E-86DA-4D44-87ED-D55AB1EBF362}" dt="2021-01-22T08:26:36.757" v="1144" actId="26606"/>
          <ac:spMkLst>
            <pc:docMk/>
            <pc:sldMk cId="392327049" sldId="264"/>
            <ac:spMk id="15" creationId="{B0354608-2C0B-45C8-8C8B-8E3ED2EF58E4}"/>
          </ac:spMkLst>
        </pc:spChg>
        <pc:spChg chg="add del">
          <ac:chgData name="Adèle AUDEBERT" userId="8a038fd3-8ab5-4e95-b1a1-ea00c11416c8" providerId="ADAL" clId="{F3FBE93E-86DA-4D44-87ED-D55AB1EBF362}" dt="2021-01-22T08:26:36.757" v="1144" actId="26606"/>
          <ac:spMkLst>
            <pc:docMk/>
            <pc:sldMk cId="392327049" sldId="264"/>
            <ac:spMk id="17" creationId="{A69EB637-CEDE-43AD-8B65-DDD63C08FB34}"/>
          </ac:spMkLst>
        </pc:spChg>
        <pc:spChg chg="add del">
          <ac:chgData name="Adèle AUDEBERT" userId="8a038fd3-8ab5-4e95-b1a1-ea00c11416c8" providerId="ADAL" clId="{F3FBE93E-86DA-4D44-87ED-D55AB1EBF362}" dt="2021-01-22T08:26:36.757" v="1144" actId="26606"/>
          <ac:spMkLst>
            <pc:docMk/>
            <pc:sldMk cId="392327049" sldId="264"/>
            <ac:spMk id="19" creationId="{B0FAED46-1BF7-48DB-980D-571CD2A30DC4}"/>
          </ac:spMkLst>
        </pc:spChg>
        <pc:spChg chg="add del">
          <ac:chgData name="Adèle AUDEBERT" userId="8a038fd3-8ab5-4e95-b1a1-ea00c11416c8" providerId="ADAL" clId="{F3FBE93E-86DA-4D44-87ED-D55AB1EBF362}" dt="2021-01-22T08:27:05.487" v="1150" actId="26606"/>
          <ac:spMkLst>
            <pc:docMk/>
            <pc:sldMk cId="392327049" sldId="264"/>
            <ac:spMk id="24" creationId="{E20EB187-900F-4AF5-813B-101456D9FD39}"/>
          </ac:spMkLst>
        </pc:spChg>
        <pc:spChg chg="add">
          <ac:chgData name="Adèle AUDEBERT" userId="8a038fd3-8ab5-4e95-b1a1-ea00c11416c8" providerId="ADAL" clId="{F3FBE93E-86DA-4D44-87ED-D55AB1EBF362}" dt="2021-01-22T08:27:05.487" v="1150" actId="26606"/>
          <ac:spMkLst>
            <pc:docMk/>
            <pc:sldMk cId="392327049" sldId="264"/>
            <ac:spMk id="31" creationId="{71B2258F-86CA-4D4D-8270-BC05FCDEBFB3}"/>
          </ac:spMkLst>
        </pc:spChg>
        <pc:picChg chg="del mod">
          <ac:chgData name="Adèle AUDEBERT" userId="8a038fd3-8ab5-4e95-b1a1-ea00c11416c8" providerId="ADAL" clId="{F3FBE93E-86DA-4D44-87ED-D55AB1EBF362}" dt="2021-01-22T08:24:45.924" v="1091" actId="478"/>
          <ac:picMkLst>
            <pc:docMk/>
            <pc:sldMk cId="392327049" sldId="264"/>
            <ac:picMk id="4" creationId="{7F5AAED0-ED38-4B6D-92C0-5C20376ABF25}"/>
          </ac:picMkLst>
        </pc:picChg>
        <pc:picChg chg="del">
          <ac:chgData name="Adèle AUDEBERT" userId="8a038fd3-8ab5-4e95-b1a1-ea00c11416c8" providerId="ADAL" clId="{F3FBE93E-86DA-4D44-87ED-D55AB1EBF362}" dt="2021-01-22T08:24:51.890" v="1095" actId="478"/>
          <ac:picMkLst>
            <pc:docMk/>
            <pc:sldMk cId="392327049" sldId="264"/>
            <ac:picMk id="6" creationId="{FA769D6C-4EF9-41E1-AA24-F4EA194AA4E9}"/>
          </ac:picMkLst>
        </pc:picChg>
        <pc:picChg chg="add del mod">
          <ac:chgData name="Adèle AUDEBERT" userId="8a038fd3-8ab5-4e95-b1a1-ea00c11416c8" providerId="ADAL" clId="{F3FBE93E-86DA-4D44-87ED-D55AB1EBF362}" dt="2021-01-22T08:26:28.246" v="1143" actId="478"/>
          <ac:picMkLst>
            <pc:docMk/>
            <pc:sldMk cId="392327049" sldId="264"/>
            <ac:picMk id="9" creationId="{AF011458-F8DE-4989-8806-FF4E71D5D305}"/>
          </ac:picMkLst>
        </pc:picChg>
        <pc:picChg chg="add mod ord">
          <ac:chgData name="Adèle AUDEBERT" userId="8a038fd3-8ab5-4e95-b1a1-ea00c11416c8" providerId="ADAL" clId="{F3FBE93E-86DA-4D44-87ED-D55AB1EBF362}" dt="2021-01-22T08:27:05.487" v="1150" actId="26606"/>
          <ac:picMkLst>
            <pc:docMk/>
            <pc:sldMk cId="392327049" sldId="264"/>
            <ac:picMk id="10" creationId="{BCFE20D5-568D-4619-9CEF-B9DB363D3FE4}"/>
          </ac:picMkLst>
        </pc:picChg>
        <pc:picChg chg="add mod">
          <ac:chgData name="Adèle AUDEBERT" userId="8a038fd3-8ab5-4e95-b1a1-ea00c11416c8" providerId="ADAL" clId="{F3FBE93E-86DA-4D44-87ED-D55AB1EBF362}" dt="2021-01-22T08:28:03.848" v="1157"/>
          <ac:picMkLst>
            <pc:docMk/>
            <pc:sldMk cId="392327049" sldId="264"/>
            <ac:picMk id="20" creationId="{80324673-8F66-4E51-9E39-E6CDF9B52E21}"/>
          </ac:picMkLst>
        </pc:picChg>
        <pc:cxnChg chg="add mod">
          <ac:chgData name="Adèle AUDEBERT" userId="8a038fd3-8ab5-4e95-b1a1-ea00c11416c8" providerId="ADAL" clId="{F3FBE93E-86DA-4D44-87ED-D55AB1EBF362}" dt="2021-01-22T08:27:49.438" v="1155" actId="1076"/>
          <ac:cxnSpMkLst>
            <pc:docMk/>
            <pc:sldMk cId="392327049" sldId="264"/>
            <ac:cxnSpMk id="12" creationId="{B065BBB5-9DD3-4C3B-A09D-199BCF9D82A8}"/>
          </ac:cxnSpMkLst>
        </pc:cxnChg>
        <pc:cxnChg chg="add del">
          <ac:chgData name="Adèle AUDEBERT" userId="8a038fd3-8ab5-4e95-b1a1-ea00c11416c8" providerId="ADAL" clId="{F3FBE93E-86DA-4D44-87ED-D55AB1EBF362}" dt="2021-01-22T08:27:05.487" v="1150" actId="26606"/>
          <ac:cxnSpMkLst>
            <pc:docMk/>
            <pc:sldMk cId="392327049" sldId="264"/>
            <ac:cxnSpMk id="26" creationId="{624D17C8-E9C2-48A4-AA36-D7048A6CCC41}"/>
          </ac:cxnSpMkLst>
        </pc:cxnChg>
      </pc:sldChg>
      <pc:sldChg chg="modSp add mod ord">
        <pc:chgData name="Adèle AUDEBERT" userId="8a038fd3-8ab5-4e95-b1a1-ea00c11416c8" providerId="ADAL" clId="{F3FBE93E-86DA-4D44-87ED-D55AB1EBF362}" dt="2021-01-22T08:31:18.370" v="1272" actId="1076"/>
        <pc:sldMkLst>
          <pc:docMk/>
          <pc:sldMk cId="2730706808" sldId="265"/>
        </pc:sldMkLst>
        <pc:spChg chg="mod">
          <ac:chgData name="Adèle AUDEBERT" userId="8a038fd3-8ab5-4e95-b1a1-ea00c11416c8" providerId="ADAL" clId="{F3FBE93E-86DA-4D44-87ED-D55AB1EBF362}" dt="2021-01-22T08:31:18.370" v="1272" actId="1076"/>
          <ac:spMkLst>
            <pc:docMk/>
            <pc:sldMk cId="2730706808" sldId="265"/>
            <ac:spMk id="8" creationId="{4069BE7C-17D5-4C70-8F0A-5766F742DD26}"/>
          </ac:spMkLst>
        </pc:spChg>
      </pc:sldChg>
      <pc:sldChg chg="modSp add mod ord">
        <pc:chgData name="Adèle AUDEBERT" userId="8a038fd3-8ab5-4e95-b1a1-ea00c11416c8" providerId="ADAL" clId="{F3FBE93E-86DA-4D44-87ED-D55AB1EBF362}" dt="2021-01-22T08:30:24.650" v="1221" actId="20577"/>
        <pc:sldMkLst>
          <pc:docMk/>
          <pc:sldMk cId="90757502" sldId="266"/>
        </pc:sldMkLst>
        <pc:spChg chg="mod">
          <ac:chgData name="Adèle AUDEBERT" userId="8a038fd3-8ab5-4e95-b1a1-ea00c11416c8" providerId="ADAL" clId="{F3FBE93E-86DA-4D44-87ED-D55AB1EBF362}" dt="2021-01-22T08:30:24.650" v="1221" actId="20577"/>
          <ac:spMkLst>
            <pc:docMk/>
            <pc:sldMk cId="90757502" sldId="266"/>
            <ac:spMk id="8" creationId="{4069BE7C-17D5-4C70-8F0A-5766F742DD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3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4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63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09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7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9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1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9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6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26B9-1FAF-401F-B722-F7A376586841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70B-34B3-4DF8-9812-CFBC8FF01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2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252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03EFC4-10F3-49E6-9452-EDE195DFA1F0}"/>
              </a:ext>
            </a:extLst>
          </p:cNvPr>
          <p:cNvSpPr/>
          <p:nvPr/>
        </p:nvSpPr>
        <p:spPr>
          <a:xfrm>
            <a:off x="250614" y="1148079"/>
            <a:ext cx="5305360" cy="2942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0797" y="517722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FF"/>
                </a:solidFill>
              </a:rPr>
              <a:t>Etat des lieux de notre Vision 333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D5849D-5DB5-44BD-B735-1B321CF56816}"/>
              </a:ext>
            </a:extLst>
          </p:cNvPr>
          <p:cNvSpPr txBox="1"/>
          <p:nvPr/>
        </p:nvSpPr>
        <p:spPr>
          <a:xfrm>
            <a:off x="0" y="3088257"/>
            <a:ext cx="6771735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Issue de nos derniers travaux de recherche nous avons élaborer une nouvelle approche, directe et pragmatique, afin d’en tirer rapidement tous les bénéfices dans la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transformation numériques de nos entreprises.</a:t>
            </a:r>
          </a:p>
          <a:p>
            <a:endParaRPr lang="fr-FR" dirty="0"/>
          </a:p>
          <a:p>
            <a:r>
              <a:rPr lang="fr-FR" dirty="0"/>
              <a:t>Elle se résume à 3 défis comprenant chacun 3 items :</a:t>
            </a:r>
          </a:p>
          <a:p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3 leviers à activer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3 pièges à éviter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3 facteurs clés de succès</a:t>
            </a:r>
          </a:p>
          <a:p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>
                <a:solidFill>
                  <a:srgbClr val="000000"/>
                </a:solidFill>
              </a:rPr>
              <a:t>N</a:t>
            </a:r>
            <a:r>
              <a:rPr lang="fr-FR" dirty="0">
                <a:solidFill>
                  <a:srgbClr val="000000"/>
                </a:solidFill>
                <a:effectLst/>
              </a:rPr>
              <a:t>otre monde n’est plus celui qu’il était mais au contraire change et se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réinvente</a:t>
            </a:r>
            <a:r>
              <a:rPr lang="fr-FR" dirty="0">
                <a:solidFill>
                  <a:srgbClr val="000000"/>
                </a:solidFill>
                <a:effectLst/>
              </a:rPr>
              <a:t>. De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nouvelles technologies</a:t>
            </a:r>
            <a:r>
              <a:rPr lang="fr-FR" dirty="0">
                <a:solidFill>
                  <a:srgbClr val="000000"/>
                </a:solidFill>
                <a:effectLst/>
              </a:rPr>
              <a:t>, toujours plus performantes, alimentées par les actifs informationnels, permettent d’imaginer de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nouveaux Business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Models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 et méthodes de travail.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  <a:effectLst/>
              </a:rPr>
              <a:t>Aujourd’hui, beaucoup d’entreprises ne génèrent pas de bénéfices de leurs investissements numériques.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  <a:effectLst/>
              </a:rPr>
              <a:t>Une fois ces trois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leviers maîtrisés </a:t>
            </a:r>
            <a:r>
              <a:rPr lang="fr-FR" dirty="0">
                <a:solidFill>
                  <a:srgbClr val="000000"/>
                </a:solidFill>
                <a:effectLst/>
              </a:rPr>
              <a:t>et les trois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pièges évités</a:t>
            </a:r>
            <a:r>
              <a:rPr lang="fr-FR" dirty="0">
                <a:solidFill>
                  <a:srgbClr val="000000"/>
                </a:solidFill>
                <a:effectLst/>
              </a:rPr>
              <a:t>, l’expérience montre que pour réussir la transformation des entreprises,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3 facteurs clés de succès </a:t>
            </a:r>
            <a:r>
              <a:rPr lang="fr-FR" dirty="0">
                <a:solidFill>
                  <a:srgbClr val="000000"/>
                </a:solidFill>
                <a:effectLst/>
              </a:rPr>
              <a:t>principaux sont à considérer.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/>
              <a:t>Afin de vous aidez à mieux vous positionner concernant votre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gouvernance du numérique</a:t>
            </a:r>
            <a:r>
              <a:rPr lang="fr-FR" dirty="0"/>
              <a:t>. Nous vous avons posé des questions dans le but de comprendre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où chacune de vos entreprises se situent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Voici nos analyses.</a:t>
            </a:r>
          </a:p>
        </p:txBody>
      </p:sp>
    </p:spTree>
    <p:extLst>
      <p:ext uri="{BB962C8B-B14F-4D97-AF65-F5344CB8AC3E}">
        <p14:creationId xmlns:p14="http://schemas.microsoft.com/office/powerpoint/2010/main" val="246786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574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br>
              <a:rPr lang="fr-FR" sz="4400" b="1" dirty="0">
                <a:solidFill>
                  <a:srgbClr val="FFFFFF"/>
                </a:solidFill>
                <a:latin typeface="+mj-lt"/>
              </a:rPr>
            </a:br>
            <a:r>
              <a:rPr lang="fr-FR" sz="2800" b="1" dirty="0">
                <a:solidFill>
                  <a:srgbClr val="FFFFFF"/>
                </a:solidFill>
                <a:latin typeface="+mj-lt"/>
              </a:rPr>
              <a:t>Connaissance facteurs clés de succès</a:t>
            </a:r>
            <a:endParaRPr lang="fr-FR" sz="120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AB8ABA-DC1B-4DB8-BFC4-A4C2DF464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5" r="61645"/>
          <a:stretch/>
        </p:blipFill>
        <p:spPr>
          <a:xfrm>
            <a:off x="34374" y="3008575"/>
            <a:ext cx="3248407" cy="19981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1BF022-DD33-4F97-B152-876DA985D0B3}"/>
              </a:ext>
            </a:extLst>
          </p:cNvPr>
          <p:cNvSpPr txBox="1"/>
          <p:nvPr/>
        </p:nvSpPr>
        <p:spPr>
          <a:xfrm>
            <a:off x="34374" y="2194375"/>
            <a:ext cx="4988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5. Pour l’ensemble de la fonction informatique/numérique (‘run’ et ‘</a:t>
            </a:r>
            <a:r>
              <a:rPr lang="fr-FR" sz="1400" b="1" dirty="0" err="1"/>
              <a:t>build</a:t>
            </a:r>
            <a:r>
              <a:rPr lang="fr-FR" sz="1400" b="1" dirty="0"/>
              <a:t>’) de votre entreprise, la culture valeur (versus coûts) est-elle présente 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E3AA17-4A15-494C-A579-8DD6603DA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4" t="26345" r="18281"/>
          <a:stretch/>
        </p:blipFill>
        <p:spPr>
          <a:xfrm>
            <a:off x="3190874" y="3007128"/>
            <a:ext cx="1924050" cy="20010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2879AC-2B0B-4F9A-AF2D-D8EA8A3B1B55}"/>
              </a:ext>
            </a:extLst>
          </p:cNvPr>
          <p:cNvSpPr txBox="1"/>
          <p:nvPr/>
        </p:nvSpPr>
        <p:spPr>
          <a:xfrm>
            <a:off x="126281" y="9314900"/>
            <a:ext cx="5367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7. Le/La DSI siège-t-il/elle au CODIR/COMEX d’entreprise 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B939EE-5764-4A53-86D1-A463697A6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0" r="60634"/>
          <a:stretch/>
        </p:blipFill>
        <p:spPr>
          <a:xfrm>
            <a:off x="1154260" y="6612635"/>
            <a:ext cx="3408574" cy="20007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63D1DB-1E32-49AC-8DF6-351893A85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7" t="31180" r="13571"/>
          <a:stretch/>
        </p:blipFill>
        <p:spPr>
          <a:xfrm>
            <a:off x="4562834" y="6523551"/>
            <a:ext cx="2157004" cy="200077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459070-5539-4F8D-8371-76D16F553C6B}"/>
              </a:ext>
            </a:extLst>
          </p:cNvPr>
          <p:cNvSpPr txBox="1"/>
          <p:nvPr/>
        </p:nvSpPr>
        <p:spPr>
          <a:xfrm>
            <a:off x="1617180" y="5867034"/>
            <a:ext cx="53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6. La DSI est-elle systématiquement intégrée dans les projets de performance et la stratégie d’entreprise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552F703-B11A-4800-BF50-A5F0AC5A8F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2" t="18619" r="14927"/>
          <a:stretch/>
        </p:blipFill>
        <p:spPr>
          <a:xfrm>
            <a:off x="3134567" y="9645089"/>
            <a:ext cx="2036664" cy="2000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0B8881-7358-498F-B4D2-6562F8E36E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420" r="62279" b="9484"/>
          <a:stretch/>
        </p:blipFill>
        <p:spPr>
          <a:xfrm>
            <a:off x="174614" y="9954247"/>
            <a:ext cx="2885132" cy="138245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2CB25C8-1337-44BA-AF11-4318881ACDC5}"/>
              </a:ext>
            </a:extLst>
          </p:cNvPr>
          <p:cNvSpPr txBox="1"/>
          <p:nvPr/>
        </p:nvSpPr>
        <p:spPr>
          <a:xfrm>
            <a:off x="5177409" y="3592142"/>
            <a:ext cx="154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61% des entreprises n’ont pas de culture de valeur contre 9% qui en ont une.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63853B-0CBC-44D2-A277-AA754AD6E961}"/>
              </a:ext>
            </a:extLst>
          </p:cNvPr>
          <p:cNvSpPr txBox="1"/>
          <p:nvPr/>
        </p:nvSpPr>
        <p:spPr>
          <a:xfrm>
            <a:off x="34374" y="6733399"/>
            <a:ext cx="1542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Dans 29% des cas, la DSI est systématiquement intégrée aux projets de performance et à la stratégie de l’entreprise.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F4FE49-72D0-4DA0-944B-146BCDF9A66E}"/>
              </a:ext>
            </a:extLst>
          </p:cNvPr>
          <p:cNvSpPr txBox="1"/>
          <p:nvPr/>
        </p:nvSpPr>
        <p:spPr>
          <a:xfrm>
            <a:off x="5114924" y="10229975"/>
            <a:ext cx="154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Pourtant dans 2/3 des cas la DSI siège bien au CODIR/CODEX.</a:t>
            </a:r>
          </a:p>
        </p:txBody>
      </p:sp>
    </p:spTree>
    <p:extLst>
      <p:ext uri="{BB962C8B-B14F-4D97-AF65-F5344CB8AC3E}">
        <p14:creationId xmlns:p14="http://schemas.microsoft.com/office/powerpoint/2010/main" val="174262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252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03EFC4-10F3-49E6-9452-EDE195DFA1F0}"/>
              </a:ext>
            </a:extLst>
          </p:cNvPr>
          <p:cNvSpPr/>
          <p:nvPr/>
        </p:nvSpPr>
        <p:spPr>
          <a:xfrm>
            <a:off x="250614" y="1148079"/>
            <a:ext cx="5305360" cy="2942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0797" y="517722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FF"/>
                </a:solidFill>
              </a:rPr>
              <a:t>Etat des lieux de notre Vision 333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B8E061-6745-4F15-89B8-F643EB54BA1E}"/>
              </a:ext>
            </a:extLst>
          </p:cNvPr>
          <p:cNvSpPr txBox="1"/>
          <p:nvPr/>
        </p:nvSpPr>
        <p:spPr>
          <a:xfrm>
            <a:off x="126281" y="4705313"/>
            <a:ext cx="64733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L’analyse de ces questionnaires nous a permis de tirer des conclusions ainsi que de comprendre où en étaient vos entreprises en terme de transformation numérique.</a:t>
            </a:r>
          </a:p>
          <a:p>
            <a:endParaRPr lang="fr-FR" dirty="0"/>
          </a:p>
          <a:p>
            <a:r>
              <a:rPr lang="fr-FR" dirty="0"/>
              <a:t>N</a:t>
            </a:r>
            <a:r>
              <a:rPr lang="fr-FR" dirty="0">
                <a:effectLst/>
              </a:rPr>
              <a:t>ous en avons conclut que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les leviers de transformation technologique ne sont globalement pas connus</a:t>
            </a:r>
            <a:r>
              <a:rPr lang="fr-FR" dirty="0">
                <a:effectLst/>
              </a:rPr>
              <a:t> des organisations et moins d’un quart les maîtrisent vraiment.</a:t>
            </a:r>
          </a:p>
          <a:p>
            <a:endParaRPr lang="fr-FR" dirty="0"/>
          </a:p>
          <a:p>
            <a:r>
              <a:rPr lang="fr-FR" dirty="0"/>
              <a:t>L</a:t>
            </a:r>
            <a:r>
              <a:rPr lang="fr-FR" dirty="0">
                <a:effectLst/>
              </a:rPr>
              <a:t>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pièges </a:t>
            </a:r>
            <a:r>
              <a:rPr lang="fr-FR" dirty="0">
                <a:effectLst/>
              </a:rPr>
              <a:t>identifiés par les dernières études de recherche sont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encore omni présents dans les organisations </a:t>
            </a:r>
            <a:r>
              <a:rPr lang="fr-FR" dirty="0">
                <a:effectLst/>
              </a:rPr>
              <a:t>indiquant un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 manque de maturité </a:t>
            </a:r>
            <a:r>
              <a:rPr lang="fr-FR" dirty="0">
                <a:effectLst/>
              </a:rPr>
              <a:t>évident et une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impréparation</a:t>
            </a:r>
            <a:r>
              <a:rPr lang="fr-FR" dirty="0">
                <a:effectLst/>
              </a:rPr>
              <a:t> pour faire face aux challenges de la transformation numérique.</a:t>
            </a:r>
          </a:p>
          <a:p>
            <a:endParaRPr lang="fr-FR" dirty="0"/>
          </a:p>
          <a:p>
            <a:r>
              <a:rPr lang="fr-FR" dirty="0"/>
              <a:t>Enfin, cette analyse</a:t>
            </a:r>
            <a:r>
              <a:rPr lang="fr-FR" dirty="0">
                <a:effectLst/>
              </a:rPr>
              <a:t> nous montre bien que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effectLst/>
              </a:rPr>
              <a:t>les facteurs clés de succès sont encore peu présents dans les entreprises.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79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BCFE20D5-568D-4619-9CEF-B9DB363D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4" r="21084"/>
          <a:stretch/>
        </p:blipFill>
        <p:spPr>
          <a:xfrm>
            <a:off x="20" y="1"/>
            <a:ext cx="6857980" cy="1219199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069BE7C-17D5-4C70-8F0A-5766F742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049867"/>
            <a:ext cx="5143500" cy="51564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Compréhension des leviers numériques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065BBB5-9DD3-4C3B-A09D-199BCF9D82A8}"/>
              </a:ext>
            </a:extLst>
          </p:cNvPr>
          <p:cNvCxnSpPr/>
          <p:nvPr/>
        </p:nvCxnSpPr>
        <p:spPr>
          <a:xfrm>
            <a:off x="1828800" y="6620932"/>
            <a:ext cx="3437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80324673-8F66-4E51-9E39-E6CDF9B5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574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fr-FR" sz="2800" b="1" dirty="0">
                <a:solidFill>
                  <a:srgbClr val="FFFFFF"/>
                </a:solidFill>
              </a:rPr>
              <a:t>Compréhension</a:t>
            </a:r>
            <a:r>
              <a:rPr lang="fr-FR" sz="3200" b="1" dirty="0">
                <a:solidFill>
                  <a:srgbClr val="FFFFFF"/>
                </a:solidFill>
              </a:rPr>
              <a:t> </a:t>
            </a:r>
            <a:r>
              <a:rPr lang="fr-FR" sz="2800" b="1" dirty="0">
                <a:solidFill>
                  <a:srgbClr val="FFFFFF"/>
                </a:solidFill>
              </a:rPr>
              <a:t>des leviers numériques</a:t>
            </a:r>
            <a:endParaRPr lang="fr-FR" sz="3600" b="1" dirty="0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1F89AA-7179-42C8-9349-15D38582C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24430" r="12845"/>
          <a:stretch/>
        </p:blipFill>
        <p:spPr>
          <a:xfrm>
            <a:off x="3929894" y="2734608"/>
            <a:ext cx="2928106" cy="20715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7FAF0B-05C1-4447-B0AF-0D29F21435F0}"/>
              </a:ext>
            </a:extLst>
          </p:cNvPr>
          <p:cNvSpPr txBox="1"/>
          <p:nvPr/>
        </p:nvSpPr>
        <p:spPr>
          <a:xfrm>
            <a:off x="1911291" y="2300580"/>
            <a:ext cx="494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1. La différence entre informatique, numérique et système d’information est-elle claire au sein de votre entreprise 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0484C8-178E-41D4-8CB7-940C92BDA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r="60624"/>
          <a:stretch/>
        </p:blipFill>
        <p:spPr>
          <a:xfrm>
            <a:off x="1765879" y="2894589"/>
            <a:ext cx="2618069" cy="16122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B4FFBF-2608-4B0B-A59C-1ECF021375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4" r="60322"/>
          <a:stretch/>
        </p:blipFill>
        <p:spPr>
          <a:xfrm>
            <a:off x="207572" y="6365397"/>
            <a:ext cx="2771155" cy="17431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DDF4B3A-0373-4204-9A54-DC99BD4C5AFF}"/>
              </a:ext>
            </a:extLst>
          </p:cNvPr>
          <p:cNvSpPr txBox="1"/>
          <p:nvPr/>
        </p:nvSpPr>
        <p:spPr>
          <a:xfrm>
            <a:off x="126280" y="5660826"/>
            <a:ext cx="567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2. Connaissez-vous le poids du numérique et des systèmes d’information au sein de votre entreprise (versus le budget informatique) ?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9CF2B1-B4F2-4B58-AC38-C34878257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6" t="24714" r="12658"/>
          <a:stretch/>
        </p:blipFill>
        <p:spPr>
          <a:xfrm>
            <a:off x="2790722" y="6203460"/>
            <a:ext cx="2255711" cy="203872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366F84-5205-4E0B-8F19-0B4A3EE62CD8}"/>
              </a:ext>
            </a:extLst>
          </p:cNvPr>
          <p:cNvSpPr txBox="1"/>
          <p:nvPr/>
        </p:nvSpPr>
        <p:spPr>
          <a:xfrm>
            <a:off x="1804471" y="8936558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3. Votre stratégie numérique intègre-t-elle le budget et la performance liés aux traitements Machine to Machine, Human to Machine et Human to Human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9BBEDE-41B4-438E-AAE9-C70746969B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3" t="26808" r="13871"/>
          <a:stretch/>
        </p:blipFill>
        <p:spPr>
          <a:xfrm>
            <a:off x="4259265" y="9513328"/>
            <a:ext cx="2269363" cy="20059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0E5B1F9-EC95-4D96-AFD1-02D1CF21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8" r="59221"/>
          <a:stretch/>
        </p:blipFill>
        <p:spPr>
          <a:xfrm>
            <a:off x="1510571" y="9621339"/>
            <a:ext cx="2963525" cy="17431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51BCF8-01B9-4FF7-B9C6-36CD9396C538}"/>
              </a:ext>
            </a:extLst>
          </p:cNvPr>
          <p:cNvSpPr txBox="1"/>
          <p:nvPr/>
        </p:nvSpPr>
        <p:spPr>
          <a:xfrm>
            <a:off x="126280" y="3270234"/>
            <a:ext cx="1876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Il n’y a que 21% des entreprises qui maîtrisent les notions.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DC5C679-87C5-4613-881E-B3A417E65ACD}"/>
              </a:ext>
            </a:extLst>
          </p:cNvPr>
          <p:cNvSpPr txBox="1"/>
          <p:nvPr/>
        </p:nvSpPr>
        <p:spPr>
          <a:xfrm>
            <a:off x="4865417" y="6714991"/>
            <a:ext cx="1785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77% des entreprises ne connaissent pas le poids du numérique par rapport au budget informatique.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DDEF14-5ACD-44F7-9A6C-A758C92B18CC}"/>
              </a:ext>
            </a:extLst>
          </p:cNvPr>
          <p:cNvSpPr txBox="1"/>
          <p:nvPr/>
        </p:nvSpPr>
        <p:spPr>
          <a:xfrm>
            <a:off x="64328" y="9433434"/>
            <a:ext cx="17401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ym typeface="Wingdings" panose="05000000000000000000" pitchFamily="2" charset="2"/>
              </a:rPr>
              <a:t>La grande majorité des entreprises (64%) ne mettent pas en perspective, lors de leur stratégie, les traitements totalement automatisés (Machine to Machine), à moitié automatisés (Human to Machine) au traitement non dématérialisé.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832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574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br>
              <a:rPr lang="fr-FR" sz="3600" b="1" dirty="0">
                <a:solidFill>
                  <a:srgbClr val="FFFFFF"/>
                </a:solidFill>
              </a:rPr>
            </a:br>
            <a:r>
              <a:rPr lang="fr-FR" sz="2800" b="1" dirty="0">
                <a:solidFill>
                  <a:srgbClr val="FFFFFF"/>
                </a:solidFill>
              </a:rPr>
              <a:t>Compréhension</a:t>
            </a:r>
            <a:r>
              <a:rPr lang="fr-FR" sz="3200" b="1" dirty="0">
                <a:solidFill>
                  <a:srgbClr val="FFFFFF"/>
                </a:solidFill>
              </a:rPr>
              <a:t> </a:t>
            </a:r>
            <a:r>
              <a:rPr lang="fr-FR" sz="2800" b="1" dirty="0">
                <a:solidFill>
                  <a:srgbClr val="FFFFFF"/>
                </a:solidFill>
              </a:rPr>
              <a:t>des leviers numériques</a:t>
            </a:r>
            <a:endParaRPr lang="fr-FR" sz="3600" b="1" dirty="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9A04D7-63BC-4B94-A033-F5F51D4F1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8" r="60956"/>
          <a:stretch/>
        </p:blipFill>
        <p:spPr>
          <a:xfrm>
            <a:off x="126281" y="2947889"/>
            <a:ext cx="2445446" cy="14901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141C2CB-1FB5-4947-B512-50412BC95FB4}"/>
              </a:ext>
            </a:extLst>
          </p:cNvPr>
          <p:cNvSpPr txBox="1"/>
          <p:nvPr/>
        </p:nvSpPr>
        <p:spPr>
          <a:xfrm>
            <a:off x="126281" y="2102042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4. Les principaux leviers technologiques sont-ils connus dans votre entreprise et ont-ils été évalués par métiers de la chaîne de valeur en regarde de votre business model 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592189-20D8-477E-8E36-F6055B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6" t="28368" r="14071"/>
          <a:stretch/>
        </p:blipFill>
        <p:spPr>
          <a:xfrm>
            <a:off x="2332648" y="2776071"/>
            <a:ext cx="2192703" cy="19405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2B936C6-3B97-46F3-97B2-2DE1B15C9B0C}"/>
              </a:ext>
            </a:extLst>
          </p:cNvPr>
          <p:cNvSpPr txBox="1"/>
          <p:nvPr/>
        </p:nvSpPr>
        <p:spPr>
          <a:xfrm>
            <a:off x="2052694" y="5449670"/>
            <a:ext cx="494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5. Les principaux leviers informationnels (data, informations, connaissance) sont-ils connus dans votre entreprise et ont-ils été évalués par métiers de la chaîne de valeur en regard de votre business model 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1603CF-97B5-4E30-AF70-885A42A0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0" t="35761" r="13638"/>
          <a:stretch/>
        </p:blipFill>
        <p:spPr>
          <a:xfrm>
            <a:off x="4525351" y="6252686"/>
            <a:ext cx="2163316" cy="18270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DD0BF4-D910-46F4-BE81-2AC5C7832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1" r="60302"/>
          <a:stretch/>
        </p:blipFill>
        <p:spPr>
          <a:xfrm>
            <a:off x="2206276" y="6453910"/>
            <a:ext cx="2445446" cy="141783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71061ED-687F-4284-807E-898B2409817C}"/>
              </a:ext>
            </a:extLst>
          </p:cNvPr>
          <p:cNvSpPr txBox="1"/>
          <p:nvPr/>
        </p:nvSpPr>
        <p:spPr>
          <a:xfrm>
            <a:off x="126281" y="8729563"/>
            <a:ext cx="5138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6. Les principaux leviers digitaux (dématérialisation, désintermédiation, plateformisation, crowdsourcing/</a:t>
            </a:r>
            <a:r>
              <a:rPr lang="fr-FR" sz="1400" b="1" dirty="0" err="1"/>
              <a:t>funding</a:t>
            </a:r>
            <a:r>
              <a:rPr lang="fr-FR" sz="1400" b="1" dirty="0"/>
              <a:t>, freemium, </a:t>
            </a:r>
            <a:r>
              <a:rPr lang="fr-FR" sz="1400" b="1" dirty="0" err="1"/>
              <a:t>inboud</a:t>
            </a:r>
            <a:r>
              <a:rPr lang="fr-FR" sz="1400" b="1" dirty="0"/>
              <a:t> marketing, long </a:t>
            </a:r>
            <a:r>
              <a:rPr lang="fr-FR" sz="1400" b="1" dirty="0" err="1"/>
              <a:t>tail</a:t>
            </a:r>
            <a:r>
              <a:rPr lang="fr-FR" sz="1400" b="1" dirty="0"/>
              <a:t>, </a:t>
            </a:r>
            <a:r>
              <a:rPr lang="fr-FR" sz="1400" b="1" dirty="0" err="1"/>
              <a:t>labs</a:t>
            </a:r>
            <a:r>
              <a:rPr lang="fr-FR" sz="1400" b="1" dirty="0"/>
              <a:t>, open innovation, etc.) sont-ils connus dans votre entreprise et ont-ils été évalués par métiers de la chaîne de valeur en regard de votre business model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8551964-5F29-4F97-94BD-6A30AD7A9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1" t="37685" r="16162"/>
          <a:stretch/>
        </p:blipFill>
        <p:spPr>
          <a:xfrm>
            <a:off x="2619744" y="9899114"/>
            <a:ext cx="1926413" cy="19422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5FFAE3-6E2C-4E4D-A24A-88AA05E43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5" r="62601"/>
          <a:stretch/>
        </p:blipFill>
        <p:spPr>
          <a:xfrm>
            <a:off x="96565" y="10028939"/>
            <a:ext cx="2523179" cy="16826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3FB17F-C782-4B84-BC34-F586D100E8FD}"/>
              </a:ext>
            </a:extLst>
          </p:cNvPr>
          <p:cNvSpPr txBox="1"/>
          <p:nvPr/>
        </p:nvSpPr>
        <p:spPr>
          <a:xfrm>
            <a:off x="4739071" y="3355501"/>
            <a:ext cx="21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17% des entreprises connaissent les leviers technologiques.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0461F7-6E6F-42A7-9A93-BCBAB52FEBE1}"/>
              </a:ext>
            </a:extLst>
          </p:cNvPr>
          <p:cNvSpPr txBox="1"/>
          <p:nvPr/>
        </p:nvSpPr>
        <p:spPr>
          <a:xfrm>
            <a:off x="252721" y="6983798"/>
            <a:ext cx="2235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27% connaissent les leviers informationnels.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3FC54-DBB5-43CC-81EE-D7EBF8233D2E}"/>
              </a:ext>
            </a:extLst>
          </p:cNvPr>
          <p:cNvSpPr txBox="1"/>
          <p:nvPr/>
        </p:nvSpPr>
        <p:spPr>
          <a:xfrm>
            <a:off x="4630041" y="10675382"/>
            <a:ext cx="222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20% connaissent les leviers digitaux.</a:t>
            </a:r>
          </a:p>
        </p:txBody>
      </p:sp>
    </p:spTree>
    <p:extLst>
      <p:ext uri="{BB962C8B-B14F-4D97-AF65-F5344CB8AC3E}">
        <p14:creationId xmlns:p14="http://schemas.microsoft.com/office/powerpoint/2010/main" val="38767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BCFE20D5-568D-4619-9CEF-B9DB363D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4" r="21084"/>
          <a:stretch/>
        </p:blipFill>
        <p:spPr>
          <a:xfrm>
            <a:off x="20" y="1"/>
            <a:ext cx="6857980" cy="1219199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069BE7C-17D5-4C70-8F0A-5766F742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049867"/>
            <a:ext cx="5143500" cy="51564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Conscience des pièges à éviter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065BBB5-9DD3-4C3B-A09D-199BCF9D82A8}"/>
              </a:ext>
            </a:extLst>
          </p:cNvPr>
          <p:cNvCxnSpPr/>
          <p:nvPr/>
        </p:nvCxnSpPr>
        <p:spPr>
          <a:xfrm>
            <a:off x="1828800" y="6620932"/>
            <a:ext cx="3437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80324673-8F66-4E51-9E39-E6CDF9B5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574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rgbClr val="FFFFFF"/>
                </a:solidFill>
              </a:rPr>
              <a:t> </a:t>
            </a:r>
            <a:br>
              <a:rPr lang="fr-FR" sz="3600" b="1" dirty="0">
                <a:solidFill>
                  <a:srgbClr val="FFFFFF"/>
                </a:solidFill>
              </a:rPr>
            </a:br>
            <a:r>
              <a:rPr lang="fr-FR" sz="2800" b="1" dirty="0">
                <a:solidFill>
                  <a:srgbClr val="FFFFFF"/>
                </a:solidFill>
              </a:rPr>
              <a:t>Conscience des pièges à éviter</a:t>
            </a:r>
            <a:endParaRPr lang="fr-FR" sz="3600" b="1" dirty="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79B4D8-EFB5-4AD2-9F91-657515885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8" t="26994" r="16317"/>
          <a:stretch/>
        </p:blipFill>
        <p:spPr>
          <a:xfrm>
            <a:off x="4504266" y="2762245"/>
            <a:ext cx="2089111" cy="19880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69DC65-C73B-4C16-A332-34AE55AFF0B8}"/>
              </a:ext>
            </a:extLst>
          </p:cNvPr>
          <p:cNvSpPr txBox="1"/>
          <p:nvPr/>
        </p:nvSpPr>
        <p:spPr>
          <a:xfrm>
            <a:off x="1911291" y="2300580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1. Les Métiers ont-ils tendance à vous demander des outils/solutions informatiques plutôt que de parler de leur besoin à satisfaire 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F2190B2-965D-4DBB-A500-A796821D8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4" r="62138"/>
          <a:stretch/>
        </p:blipFill>
        <p:spPr>
          <a:xfrm>
            <a:off x="1787910" y="2944594"/>
            <a:ext cx="2716356" cy="1718734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F8F512-19A3-465D-A973-06F4AACFE8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1" r="60715"/>
          <a:stretch/>
        </p:blipFill>
        <p:spPr>
          <a:xfrm>
            <a:off x="87574" y="6585101"/>
            <a:ext cx="2771251" cy="16500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F7868C2-43B3-4482-A901-04850BC2C91D}"/>
              </a:ext>
            </a:extLst>
          </p:cNvPr>
          <p:cNvSpPr txBox="1"/>
          <p:nvPr/>
        </p:nvSpPr>
        <p:spPr>
          <a:xfrm>
            <a:off x="126281" y="5531345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2. La Direction Générale est-elle systématiquement impliquée dans les grandes initiatives informatiques/numériques de votre entreprise et s’assure-t-elle de la création de valeur ? 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D08F11-9C7B-4137-AD6A-BCC9A9F07A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6" t="30341" r="11736"/>
          <a:stretch/>
        </p:blipFill>
        <p:spPr>
          <a:xfrm>
            <a:off x="2598938" y="6402752"/>
            <a:ext cx="2397462" cy="198803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4C38CB-6E93-41FF-8CF9-C4E6C58B7B9D}"/>
              </a:ext>
            </a:extLst>
          </p:cNvPr>
          <p:cNvSpPr txBox="1"/>
          <p:nvPr/>
        </p:nvSpPr>
        <p:spPr>
          <a:xfrm>
            <a:off x="1911291" y="8964433"/>
            <a:ext cx="494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3. Votre entreprise dispose-t-elle pour l’informatique / le numérique d’une gouvernance satisfaisante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6269D3D-5223-4864-8092-8633117FF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9" r="58911"/>
          <a:stretch/>
        </p:blipFill>
        <p:spPr>
          <a:xfrm>
            <a:off x="2043374" y="9681854"/>
            <a:ext cx="2771251" cy="1652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1EC3ED-62F5-46C4-8755-7788F7A320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6" t="26079" r="11275"/>
          <a:stretch/>
        </p:blipFill>
        <p:spPr>
          <a:xfrm>
            <a:off x="4692208" y="9560751"/>
            <a:ext cx="2088304" cy="19296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A1D7A83-5D97-4312-A6CD-BEF6C4A446FB}"/>
              </a:ext>
            </a:extLst>
          </p:cNvPr>
          <p:cNvSpPr txBox="1"/>
          <p:nvPr/>
        </p:nvSpPr>
        <p:spPr>
          <a:xfrm>
            <a:off x="126281" y="3370031"/>
            <a:ext cx="19170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81%, soit la grande majorité, a tendance à exprimer ses besoins plutôt en solution informatiques que de finalité.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B1B745-5DC8-426C-927D-60E155E7C0ED}"/>
              </a:ext>
            </a:extLst>
          </p:cNvPr>
          <p:cNvSpPr txBox="1"/>
          <p:nvPr/>
        </p:nvSpPr>
        <p:spPr>
          <a:xfrm>
            <a:off x="4808367" y="6821164"/>
            <a:ext cx="178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Direction Générale ne s’implique fortement, dans les grandes initiatives numériques, que dans 40% des cas.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EEF48C-C316-4D89-8D84-09156E8F367D}"/>
              </a:ext>
            </a:extLst>
          </p:cNvPr>
          <p:cNvSpPr txBox="1"/>
          <p:nvPr/>
        </p:nvSpPr>
        <p:spPr>
          <a:xfrm>
            <a:off x="77487" y="10000373"/>
            <a:ext cx="226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37% des entreprises ont une gouvernance déficiente, seules 18% pense avoir une gouvernance satisfaisante pour l’informatique et le numérique.</a:t>
            </a:r>
          </a:p>
        </p:txBody>
      </p:sp>
    </p:spTree>
    <p:extLst>
      <p:ext uri="{BB962C8B-B14F-4D97-AF65-F5344CB8AC3E}">
        <p14:creationId xmlns:p14="http://schemas.microsoft.com/office/powerpoint/2010/main" val="21314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A1F452F-DF0F-4C67-A9EB-F3B1D75E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574"/>
            <a:ext cx="8305799" cy="924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br>
              <a:rPr lang="fr-FR" sz="4400" b="1" dirty="0">
                <a:solidFill>
                  <a:srgbClr val="FFFFFF"/>
                </a:solidFill>
              </a:rPr>
            </a:br>
            <a:r>
              <a:rPr lang="fr-FR" sz="2800" b="1" dirty="0">
                <a:solidFill>
                  <a:srgbClr val="FFFFFF"/>
                </a:solidFill>
              </a:rPr>
              <a:t>Conscience des pièges à éviter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0BF169-D4E7-4901-822F-45D63D0079CC}"/>
              </a:ext>
            </a:extLst>
          </p:cNvPr>
          <p:cNvSpPr txBox="1"/>
          <p:nvPr/>
        </p:nvSpPr>
        <p:spPr>
          <a:xfrm>
            <a:off x="126280" y="3478033"/>
            <a:ext cx="565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4. Parle-t-on de « projets informatiques » au sein de votre entreprises ? </a:t>
            </a:r>
          </a:p>
        </p:txBody>
      </p:sp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EF9868A6-D170-4901-AD3E-3DE6FB5C4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r="55774"/>
          <a:stretch/>
        </p:blipFill>
        <p:spPr>
          <a:xfrm>
            <a:off x="124776" y="3895735"/>
            <a:ext cx="3361269" cy="2028885"/>
          </a:xfrm>
          <a:prstGeom prst="rect">
            <a:avLst/>
          </a:prstGeom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80C52BBE-AA83-4388-B1BB-E2F485B9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2" t="19503" r="4988"/>
          <a:stretch/>
        </p:blipFill>
        <p:spPr>
          <a:xfrm>
            <a:off x="3052232" y="3886225"/>
            <a:ext cx="2201333" cy="18572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DC01A5-CE5D-4561-BFA7-50457DB1A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62961"/>
          <a:stretch/>
        </p:blipFill>
        <p:spPr>
          <a:xfrm>
            <a:off x="1473200" y="7618973"/>
            <a:ext cx="3361269" cy="23660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3BCD700-AB9E-4EA5-A262-2394C3CC1F13}"/>
              </a:ext>
            </a:extLst>
          </p:cNvPr>
          <p:cNvSpPr txBox="1"/>
          <p:nvPr/>
        </p:nvSpPr>
        <p:spPr>
          <a:xfrm>
            <a:off x="1773827" y="7078282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5. Dans les projets, la partie fonctionnement cible (processus, organisation, compétences…) est-elle systématiquement intégrée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8A107C-6C7C-4975-9FC3-854F0BECE1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 t="23571" r="13909"/>
          <a:stretch/>
        </p:blipFill>
        <p:spPr>
          <a:xfrm>
            <a:off x="4662143" y="7777024"/>
            <a:ext cx="2195857" cy="204997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92400BA-3052-471D-9D5C-031EDD2B1F46}"/>
              </a:ext>
            </a:extLst>
          </p:cNvPr>
          <p:cNvSpPr txBox="1"/>
          <p:nvPr/>
        </p:nvSpPr>
        <p:spPr>
          <a:xfrm>
            <a:off x="5072984" y="4324050"/>
            <a:ext cx="1552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/>
              </a:rPr>
              <a:t>La notion de « projet informatique » est présente pour 81% des entreprises </a:t>
            </a:r>
            <a:endParaRPr lang="fr-FR" sz="1200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7AC675-C5B6-4354-BA26-45A540C15E5A}"/>
              </a:ext>
            </a:extLst>
          </p:cNvPr>
          <p:cNvSpPr txBox="1"/>
          <p:nvPr/>
        </p:nvSpPr>
        <p:spPr>
          <a:xfrm>
            <a:off x="124776" y="8162334"/>
            <a:ext cx="1748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</a:t>
            </a:r>
            <a:r>
              <a:rPr lang="fr-FR" sz="1200" dirty="0">
                <a:effectLst/>
              </a:rPr>
              <a:t>ans ces projets, 21%, des entreprises intègrent la partie fonctionnement cible (processus, organisation, compétence, etc.) ce qui devrait être la norme.</a:t>
            </a:r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9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BCFE20D5-568D-4619-9CEF-B9DB363D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4" r="21084"/>
          <a:stretch/>
        </p:blipFill>
        <p:spPr>
          <a:xfrm>
            <a:off x="20" y="1"/>
            <a:ext cx="6857980" cy="1219199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069BE7C-17D5-4C70-8F0A-5766F742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4" y="1058609"/>
            <a:ext cx="5628217" cy="51564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Connaissance des facteurs clés de succès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065BBB5-9DD3-4C3B-A09D-199BCF9D82A8}"/>
              </a:ext>
            </a:extLst>
          </p:cNvPr>
          <p:cNvCxnSpPr/>
          <p:nvPr/>
        </p:nvCxnSpPr>
        <p:spPr>
          <a:xfrm>
            <a:off x="1828800" y="6620932"/>
            <a:ext cx="3437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80324673-8F66-4E51-9E39-E6CDF9B5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er, récif&#10;&#10;Description générée automatiquement">
            <a:extLst>
              <a:ext uri="{FF2B5EF4-FFF2-40B4-BE49-F238E27FC236}">
                <a16:creationId xmlns:a16="http://schemas.microsoft.com/office/drawing/2014/main" id="{7F5AAED0-ED38-4B6D-92C0-5C20376A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44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769D6C-4EF9-41E1-AA24-F4EA194A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" y="0"/>
            <a:ext cx="1346919" cy="5177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06F252-01FD-4E55-BEA2-AC505DDCA337}"/>
              </a:ext>
            </a:extLst>
          </p:cNvPr>
          <p:cNvSpPr txBox="1"/>
          <p:nvPr/>
        </p:nvSpPr>
        <p:spPr>
          <a:xfrm>
            <a:off x="0" y="790026"/>
            <a:ext cx="6197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FFFFFF"/>
              </a:solidFill>
              <a:latin typeface="+mj-lt"/>
            </a:endParaRPr>
          </a:p>
          <a:p>
            <a:r>
              <a:rPr lang="fr-FR" sz="2800" b="1" dirty="0">
                <a:solidFill>
                  <a:srgbClr val="FFFFFF"/>
                </a:solidFill>
                <a:latin typeface="+mj-lt"/>
              </a:rPr>
              <a:t>Connaissance des facteurs clés de succès</a:t>
            </a:r>
            <a:endParaRPr lang="fr-FR" sz="2000" dirty="0"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78C22E-040E-4F95-9BA0-62C66731C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r="62883"/>
          <a:stretch/>
        </p:blipFill>
        <p:spPr>
          <a:xfrm>
            <a:off x="0" y="2636511"/>
            <a:ext cx="2679001" cy="177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EB30E7-3D67-461E-A4F3-1A527A65978D}"/>
              </a:ext>
            </a:extLst>
          </p:cNvPr>
          <p:cNvSpPr txBox="1"/>
          <p:nvPr/>
        </p:nvSpPr>
        <p:spPr>
          <a:xfrm>
            <a:off x="83948" y="1913716"/>
            <a:ext cx="494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1. Disposez-vous d’une stratégie numérique à jour et validée par la direction générale intégrant les notions de Business </a:t>
            </a:r>
            <a:r>
              <a:rPr lang="fr-FR" sz="1400" b="1" dirty="0" err="1"/>
              <a:t>Models</a:t>
            </a:r>
            <a:r>
              <a:rPr lang="fr-FR" sz="1400" b="1" dirty="0"/>
              <a:t> Asymétriques et orientée données 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1AFFDA-6B8A-43A6-AA63-1BDF46381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2" t="24888" r="15007"/>
          <a:stretch/>
        </p:blipFill>
        <p:spPr>
          <a:xfrm>
            <a:off x="2556605" y="2619258"/>
            <a:ext cx="2221001" cy="20202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ED88BB4-8136-4013-A690-FC507E4D2ED3}"/>
              </a:ext>
            </a:extLst>
          </p:cNvPr>
          <p:cNvSpPr txBox="1"/>
          <p:nvPr/>
        </p:nvSpPr>
        <p:spPr>
          <a:xfrm>
            <a:off x="1677839" y="4590278"/>
            <a:ext cx="5471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2. Intégrez-vous systématiquement dans votre stratégie informatique/numérique l’</a:t>
            </a:r>
            <a:r>
              <a:rPr lang="fr-FR" sz="1400" b="1" dirty="0" err="1"/>
              <a:t>éco-système</a:t>
            </a:r>
            <a:r>
              <a:rPr lang="fr-FR" sz="1400" b="1" dirty="0"/>
              <a:t> autour de votre entreprise (fournisseurs, clients, partenaires, start-up, etc.) 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647EA8-98D4-48F5-A5EF-5552876E9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5" t="25100" r="14092"/>
          <a:stretch/>
        </p:blipFill>
        <p:spPr>
          <a:xfrm>
            <a:off x="4612762" y="5360381"/>
            <a:ext cx="2104314" cy="20358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0563224-D8FB-40B6-B35E-B2C5F3C58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0" r="60546"/>
          <a:stretch/>
        </p:blipFill>
        <p:spPr>
          <a:xfrm>
            <a:off x="1549519" y="5374484"/>
            <a:ext cx="2812253" cy="177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6E9372-08AD-4929-A024-C0B4196A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8" t="28340" r="17326"/>
          <a:stretch/>
        </p:blipFill>
        <p:spPr>
          <a:xfrm>
            <a:off x="2731480" y="7783601"/>
            <a:ext cx="1943588" cy="203583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7496330-C8B5-4003-B4AE-9079FA676A43}"/>
              </a:ext>
            </a:extLst>
          </p:cNvPr>
          <p:cNvSpPr txBox="1"/>
          <p:nvPr/>
        </p:nvSpPr>
        <p:spPr>
          <a:xfrm>
            <a:off x="83948" y="7396213"/>
            <a:ext cx="53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3. Diriez-vous que votre entreprise possède une forte culture d’innovation en ce qui concerne le numérique ?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E6E7BC-EC13-4FA7-8D2F-69BF3D098C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r="61742"/>
          <a:stretch/>
        </p:blipFill>
        <p:spPr>
          <a:xfrm>
            <a:off x="105115" y="8007056"/>
            <a:ext cx="2605199" cy="157534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8DAEB62-32E1-4EB0-9EFE-CAD906F0B919}"/>
              </a:ext>
            </a:extLst>
          </p:cNvPr>
          <p:cNvSpPr txBox="1"/>
          <p:nvPr/>
        </p:nvSpPr>
        <p:spPr>
          <a:xfrm>
            <a:off x="1428880" y="9850872"/>
            <a:ext cx="53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4. La pensée systémique est-elle largement partagée au sein de votre entreprise ?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359CE11-511F-45EC-9DB8-F91F8E172F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9" r="62989"/>
          <a:stretch/>
        </p:blipFill>
        <p:spPr>
          <a:xfrm>
            <a:off x="1549519" y="10342754"/>
            <a:ext cx="2620015" cy="16516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E555F68-4EC0-482A-BF8F-F1A58FFFBE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26072" r="17083" b="6259"/>
          <a:stretch/>
        </p:blipFill>
        <p:spPr>
          <a:xfrm>
            <a:off x="4675068" y="10215494"/>
            <a:ext cx="1794934" cy="177459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A782BA-2A79-4AE4-9309-DAB008357841}"/>
              </a:ext>
            </a:extLst>
          </p:cNvPr>
          <p:cNvSpPr txBox="1"/>
          <p:nvPr/>
        </p:nvSpPr>
        <p:spPr>
          <a:xfrm>
            <a:off x="4853900" y="2694485"/>
            <a:ext cx="1863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69</a:t>
            </a:r>
            <a:r>
              <a:rPr lang="fr-FR" sz="1200" dirty="0">
                <a:effectLst/>
              </a:rPr>
              <a:t>% des entreprises ne possèdent pas de stratégie numérique. Seules 10% disposent d’une stratégie numérique intégrant les notions de Business Model Asymétrique et orientée données.</a:t>
            </a:r>
            <a:endParaRPr lang="fr-FR" sz="12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B665FB0-8EC5-4964-AEA6-49F7A6A2A996}"/>
              </a:ext>
            </a:extLst>
          </p:cNvPr>
          <p:cNvSpPr txBox="1"/>
          <p:nvPr/>
        </p:nvSpPr>
        <p:spPr>
          <a:xfrm>
            <a:off x="140924" y="5738481"/>
            <a:ext cx="154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Moins de 20% des entreprises intègrent systématiquement leur </a:t>
            </a:r>
            <a:r>
              <a:rPr lang="fr-FR" sz="1200" dirty="0" err="1"/>
              <a:t>éco-système</a:t>
            </a:r>
            <a:r>
              <a:rPr lang="fr-FR" sz="1200" dirty="0"/>
              <a:t> dans leur stratégie.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0253F6-18EE-45EA-96EB-B9DBEE2F4F8C}"/>
              </a:ext>
            </a:extLst>
          </p:cNvPr>
          <p:cNvSpPr txBox="1"/>
          <p:nvPr/>
        </p:nvSpPr>
        <p:spPr>
          <a:xfrm>
            <a:off x="4777606" y="8230570"/>
            <a:ext cx="188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Seules 20% des entreprises ont une forte culture d’innovation intégrant le numérique.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084522-CE8E-4722-A610-EA62A5C4E11E}"/>
              </a:ext>
            </a:extLst>
          </p:cNvPr>
          <p:cNvSpPr txBox="1"/>
          <p:nvPr/>
        </p:nvSpPr>
        <p:spPr>
          <a:xfrm>
            <a:off x="0" y="10496834"/>
            <a:ext cx="188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Plus des 2/3 des entreprises n’ont pas du tout intégré la pensée systémique dans leurs entreprises.</a:t>
            </a:r>
          </a:p>
        </p:txBody>
      </p:sp>
    </p:spTree>
    <p:extLst>
      <p:ext uri="{BB962C8B-B14F-4D97-AF65-F5344CB8AC3E}">
        <p14:creationId xmlns:p14="http://schemas.microsoft.com/office/powerpoint/2010/main" val="1223247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1114</Words>
  <Application>Microsoft Office PowerPoint</Application>
  <PresentationFormat>Grand écran</PresentationFormat>
  <Paragraphs>76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Etat des lieux de notre Vision 333</vt:lpstr>
      <vt:lpstr>Compréhension des leviers numériques</vt:lpstr>
      <vt:lpstr>Compréhension des leviers numériques</vt:lpstr>
      <vt:lpstr> Compréhension des leviers numériques</vt:lpstr>
      <vt:lpstr>Conscience des pièges à éviter</vt:lpstr>
      <vt:lpstr>  Conscience des pièges à éviter</vt:lpstr>
      <vt:lpstr> Conscience des pièges à éviter</vt:lpstr>
      <vt:lpstr>Connaissance des facteurs clés de succès</vt:lpstr>
      <vt:lpstr>Présentation PowerPoint</vt:lpstr>
      <vt:lpstr> Connaissance facteurs clés de succès</vt:lpstr>
      <vt:lpstr>Etat des lieux de notre Vision 333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Etat des lieux de notre Vision 333</dc:title>
  <dc:creator>Adèle AUDEBERT</dc:creator>
  <cp:lastModifiedBy>Adèle AUDEBERT</cp:lastModifiedBy>
  <cp:revision>1</cp:revision>
  <dcterms:created xsi:type="dcterms:W3CDTF">2021-01-22T08:26:23Z</dcterms:created>
  <dcterms:modified xsi:type="dcterms:W3CDTF">2021-01-22T13:03:26Z</dcterms:modified>
</cp:coreProperties>
</file>